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0"/>
  </p:notesMasterIdLst>
  <p:handoutMasterIdLst>
    <p:handoutMasterId r:id="rId51"/>
  </p:handoutMasterIdLst>
  <p:sldIdLst>
    <p:sldId id="266" r:id="rId5"/>
    <p:sldId id="257" r:id="rId6"/>
    <p:sldId id="273" r:id="rId7"/>
    <p:sldId id="292" r:id="rId8"/>
    <p:sldId id="284" r:id="rId9"/>
    <p:sldId id="287" r:id="rId10"/>
    <p:sldId id="306" r:id="rId11"/>
    <p:sldId id="289" r:id="rId12"/>
    <p:sldId id="290" r:id="rId13"/>
    <p:sldId id="291" r:id="rId14"/>
    <p:sldId id="282" r:id="rId15"/>
    <p:sldId id="307" r:id="rId16"/>
    <p:sldId id="275" r:id="rId17"/>
    <p:sldId id="274" r:id="rId18"/>
    <p:sldId id="276" r:id="rId19"/>
    <p:sldId id="297" r:id="rId20"/>
    <p:sldId id="277" r:id="rId21"/>
    <p:sldId id="278" r:id="rId22"/>
    <p:sldId id="279" r:id="rId23"/>
    <p:sldId id="281" r:id="rId24"/>
    <p:sldId id="308" r:id="rId25"/>
    <p:sldId id="283" r:id="rId26"/>
    <p:sldId id="280" r:id="rId27"/>
    <p:sldId id="305" r:id="rId28"/>
    <p:sldId id="293" r:id="rId29"/>
    <p:sldId id="294" r:id="rId30"/>
    <p:sldId id="295" r:id="rId31"/>
    <p:sldId id="296" r:id="rId32"/>
    <p:sldId id="262" r:id="rId33"/>
    <p:sldId id="301" r:id="rId34"/>
    <p:sldId id="302" r:id="rId35"/>
    <p:sldId id="303" r:id="rId36"/>
    <p:sldId id="304" r:id="rId37"/>
    <p:sldId id="300" r:id="rId38"/>
    <p:sldId id="299" r:id="rId39"/>
    <p:sldId id="298" r:id="rId40"/>
    <p:sldId id="318" r:id="rId41"/>
    <p:sldId id="319" r:id="rId42"/>
    <p:sldId id="309" r:id="rId43"/>
    <p:sldId id="312" r:id="rId44"/>
    <p:sldId id="314" r:id="rId45"/>
    <p:sldId id="315" r:id="rId46"/>
    <p:sldId id="317" r:id="rId47"/>
    <p:sldId id="313" r:id="rId48"/>
    <p:sldId id="269" r:id="rId4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BB6"/>
    <a:srgbClr val="006FC9"/>
    <a:srgbClr val="00863D"/>
    <a:srgbClr val="128EDC"/>
    <a:srgbClr val="008EDC"/>
    <a:srgbClr val="D30F64"/>
    <a:srgbClr val="DAEFFA"/>
    <a:srgbClr val="CCE8F8"/>
    <a:srgbClr val="FBCADF"/>
    <a:srgbClr val="EEB9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274" autoAdjust="0"/>
  </p:normalViewPr>
  <p:slideViewPr>
    <p:cSldViewPr snapToGrid="0" showGuides="1">
      <p:cViewPr varScale="1">
        <p:scale>
          <a:sx n="105" d="100"/>
          <a:sy n="105" d="100"/>
        </p:scale>
        <p:origin x="150" y="876"/>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041F2E-D5F6-4F97-9A5D-B26B6DC6D3A5}" type="datetime1">
              <a:rPr lang="fr-FR" smtClean="0"/>
              <a:t>25/09/2023</a:t>
            </a:fld>
            <a:endParaRPr lang="fr-FR" dirty="0"/>
          </a:p>
        </p:txBody>
      </p:sp>
      <p:sp>
        <p:nvSpPr>
          <p:cNvPr id="4" name="Espace réservé du pied de page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022FEE5-93F6-4794-9247-D82E88608B7E}" type="slidenum">
              <a:rPr lang="fr-FR" smtClean="0"/>
              <a:t>‹N°›</a:t>
            </a:fld>
            <a:endParaRPr lang="fr-FR" dirty="0"/>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6AA2D-5244-4504-A41E-83FB70CE5ACA}" type="datetime1">
              <a:rPr lang="fr-FR" smtClean="0"/>
              <a:pPr/>
              <a:t>25/09/2023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fr-FR" noProof="0" smtClean="0"/>
              <a:t>‹N°›</a:t>
            </a:fld>
            <a:endParaRPr lang="fr-FR"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1</a:t>
            </a:fld>
            <a:endParaRPr lang="fr-FR" dirty="0"/>
          </a:p>
        </p:txBody>
      </p:sp>
    </p:spTree>
    <p:extLst>
      <p:ext uri="{BB962C8B-B14F-4D97-AF65-F5344CB8AC3E}">
        <p14:creationId xmlns:p14="http://schemas.microsoft.com/office/powerpoint/2010/main" val="120593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36</a:t>
            </a:fld>
            <a:endParaRPr lang="fr-FR" dirty="0"/>
          </a:p>
        </p:txBody>
      </p:sp>
    </p:spTree>
    <p:extLst>
      <p:ext uri="{BB962C8B-B14F-4D97-AF65-F5344CB8AC3E}">
        <p14:creationId xmlns:p14="http://schemas.microsoft.com/office/powerpoint/2010/main" val="422961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45</a:t>
            </a:fld>
            <a:endParaRPr lang="fr-FR" dirty="0"/>
          </a:p>
        </p:txBody>
      </p:sp>
    </p:spTree>
    <p:extLst>
      <p:ext uri="{BB962C8B-B14F-4D97-AF65-F5344CB8AC3E}">
        <p14:creationId xmlns:p14="http://schemas.microsoft.com/office/powerpoint/2010/main" val="428493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2</a:t>
            </a:fld>
            <a:endParaRPr lang="fr-FR" dirty="0"/>
          </a:p>
        </p:txBody>
      </p:sp>
    </p:spTree>
    <p:extLst>
      <p:ext uri="{BB962C8B-B14F-4D97-AF65-F5344CB8AC3E}">
        <p14:creationId xmlns:p14="http://schemas.microsoft.com/office/powerpoint/2010/main" val="208175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3</a:t>
            </a:fld>
            <a:endParaRPr lang="fr-FR" dirty="0"/>
          </a:p>
        </p:txBody>
      </p:sp>
    </p:spTree>
    <p:extLst>
      <p:ext uri="{BB962C8B-B14F-4D97-AF65-F5344CB8AC3E}">
        <p14:creationId xmlns:p14="http://schemas.microsoft.com/office/powerpoint/2010/main" val="41485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4</a:t>
            </a:fld>
            <a:endParaRPr lang="fr-FR" dirty="0"/>
          </a:p>
        </p:txBody>
      </p:sp>
    </p:spTree>
    <p:extLst>
      <p:ext uri="{BB962C8B-B14F-4D97-AF65-F5344CB8AC3E}">
        <p14:creationId xmlns:p14="http://schemas.microsoft.com/office/powerpoint/2010/main" val="162428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5</a:t>
            </a:fld>
            <a:endParaRPr lang="fr-FR" dirty="0"/>
          </a:p>
        </p:txBody>
      </p:sp>
    </p:spTree>
    <p:extLst>
      <p:ext uri="{BB962C8B-B14F-4D97-AF65-F5344CB8AC3E}">
        <p14:creationId xmlns:p14="http://schemas.microsoft.com/office/powerpoint/2010/main" val="263626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11</a:t>
            </a:fld>
            <a:endParaRPr lang="fr-FR" dirty="0"/>
          </a:p>
        </p:txBody>
      </p:sp>
    </p:spTree>
    <p:extLst>
      <p:ext uri="{BB962C8B-B14F-4D97-AF65-F5344CB8AC3E}">
        <p14:creationId xmlns:p14="http://schemas.microsoft.com/office/powerpoint/2010/main" val="165155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26</a:t>
            </a:fld>
            <a:endParaRPr lang="fr-FR" dirty="0"/>
          </a:p>
        </p:txBody>
      </p:sp>
    </p:spTree>
    <p:extLst>
      <p:ext uri="{BB962C8B-B14F-4D97-AF65-F5344CB8AC3E}">
        <p14:creationId xmlns:p14="http://schemas.microsoft.com/office/powerpoint/2010/main" val="322435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29</a:t>
            </a:fld>
            <a:endParaRPr lang="fr-FR" dirty="0"/>
          </a:p>
        </p:txBody>
      </p:sp>
    </p:spTree>
    <p:extLst>
      <p:ext uri="{BB962C8B-B14F-4D97-AF65-F5344CB8AC3E}">
        <p14:creationId xmlns:p14="http://schemas.microsoft.com/office/powerpoint/2010/main" val="18837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35</a:t>
            </a:fld>
            <a:endParaRPr lang="fr-FR" dirty="0"/>
          </a:p>
        </p:txBody>
      </p:sp>
    </p:spTree>
    <p:extLst>
      <p:ext uri="{BB962C8B-B14F-4D97-AF65-F5344CB8AC3E}">
        <p14:creationId xmlns:p14="http://schemas.microsoft.com/office/powerpoint/2010/main" val="150371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fr-FR" noProof="0" dirty="0"/>
              <a:t>PRÉSENTATION</a:t>
            </a:r>
            <a:br>
              <a:rPr lang="fr-FR" noProof="0" dirty="0"/>
            </a:br>
            <a:r>
              <a:rPr lang="fr-FR" noProof="0" dirty="0"/>
              <a:t>TITRE    </a:t>
            </a:r>
          </a:p>
        </p:txBody>
      </p:sp>
      <p:sp>
        <p:nvSpPr>
          <p:cNvPr id="23" name="Espace réservé du texte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rtlCol="0">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Mois</a:t>
            </a:r>
            <a:br>
              <a:rPr lang="fr-FR" noProof="0" dirty="0"/>
            </a:br>
            <a:r>
              <a:rPr lang="fr-FR" noProof="0" dirty="0"/>
              <a:t>20XX</a:t>
            </a:r>
          </a:p>
        </p:txBody>
      </p:sp>
      <p:sp>
        <p:nvSpPr>
          <p:cNvPr id="28" name="Forme libre : Form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noProof="0" dirty="0"/>
          </a:p>
        </p:txBody>
      </p:sp>
      <p:sp>
        <p:nvSpPr>
          <p:cNvPr id="29" name="Forme libre : Form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0" name="Forme libre : Form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fr-FR" noProof="0" dirty="0"/>
          </a:p>
        </p:txBody>
      </p:sp>
      <p:sp>
        <p:nvSpPr>
          <p:cNvPr id="32" name="Forme libre : Form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34" name="Forme libre : Form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fr-FR" noProof="0" dirty="0"/>
          </a:p>
        </p:txBody>
      </p:sp>
      <p:sp>
        <p:nvSpPr>
          <p:cNvPr id="36" name="Espace réservé du texte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rtlCol="0">
            <a:normAutofit/>
          </a:bodyPr>
          <a:lstStyle>
            <a:lvl1pPr marL="0" indent="0">
              <a:buNone/>
              <a:defRPr sz="2800" b="1" i="0"/>
            </a:lvl1pPr>
          </a:lstStyle>
          <a:p>
            <a:pPr lvl="0" rtl="0"/>
            <a:r>
              <a:rPr lang="fr-FR" noProof="0" dirty="0"/>
              <a:t>Présentation</a:t>
            </a:r>
            <a:br>
              <a:rPr lang="fr-FR" noProof="0" dirty="0"/>
            </a:br>
            <a:r>
              <a:rPr lang="fr-FR" noProof="0" dirty="0"/>
              <a:t>Slogan</a:t>
            </a:r>
          </a:p>
        </p:txBody>
      </p:sp>
      <p:sp>
        <p:nvSpPr>
          <p:cNvPr id="40" name="Graphisme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fr-FR" noProof="0" dirty="0"/>
          </a:p>
        </p:txBody>
      </p:sp>
      <p:sp>
        <p:nvSpPr>
          <p:cNvPr id="12" name="Graphisme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fr-FR" noProof="0" dirty="0"/>
          </a:p>
        </p:txBody>
      </p:sp>
      <p:sp>
        <p:nvSpPr>
          <p:cNvPr id="21" name="Espace réservé d’image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remerciements">
    <p:spTree>
      <p:nvGrpSpPr>
        <p:cNvPr id="1" name=""/>
        <p:cNvGrpSpPr/>
        <p:nvPr/>
      </p:nvGrpSpPr>
      <p:grpSpPr>
        <a:xfrm>
          <a:off x="0" y="0"/>
          <a:ext cx="0" cy="0"/>
          <a:chOff x="0" y="0"/>
          <a:chExt cx="0" cy="0"/>
        </a:xfrm>
      </p:grpSpPr>
      <p:sp>
        <p:nvSpPr>
          <p:cNvPr id="26" name="Espace réservé d’image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rtlCol="0"/>
          <a:lstStyle>
            <a:lvl1pPr>
              <a:defRPr/>
            </a:lvl1pPr>
          </a:lstStyle>
          <a:p>
            <a:pPr rtl="0"/>
            <a:r>
              <a:rPr lang="fr-FR" noProof="0" dirty="0"/>
              <a:t>MERCI !</a:t>
            </a:r>
          </a:p>
        </p:txBody>
      </p:sp>
      <p:sp>
        <p:nvSpPr>
          <p:cNvPr id="12" name="Forme libre : Form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pPr rtl="0"/>
            <a:endParaRPr lang="fr-FR" noProof="0" dirty="0"/>
          </a:p>
        </p:txBody>
      </p:sp>
      <p:sp>
        <p:nvSpPr>
          <p:cNvPr id="16" name="Forme libre : Form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pPr rtl="0"/>
            <a:endParaRPr lang="fr-FR" noProof="0" dirty="0"/>
          </a:p>
        </p:txBody>
      </p:sp>
      <p:sp>
        <p:nvSpPr>
          <p:cNvPr id="19" name="Espace réservé du texte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rtlCol="0">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David Beaulieu</a:t>
            </a:r>
          </a:p>
        </p:txBody>
      </p:sp>
      <p:sp>
        <p:nvSpPr>
          <p:cNvPr id="20" name="Espace réservé du texte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Téléphone :</a:t>
            </a:r>
          </a:p>
        </p:txBody>
      </p:sp>
      <p:sp>
        <p:nvSpPr>
          <p:cNvPr id="21" name="Espace réservé du texte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0623456789</a:t>
            </a:r>
          </a:p>
        </p:txBody>
      </p:sp>
      <p:sp>
        <p:nvSpPr>
          <p:cNvPr id="22" name="Espace réservé du texte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E-mail :</a:t>
            </a:r>
          </a:p>
        </p:txBody>
      </p:sp>
      <p:sp>
        <p:nvSpPr>
          <p:cNvPr id="23" name="Espace réservé du texte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BEAULIEU@EXAMPLE.COM</a:t>
            </a:r>
          </a:p>
        </p:txBody>
      </p:sp>
      <p:sp>
        <p:nvSpPr>
          <p:cNvPr id="3" name="Graphisme 23">
            <a:extLst>
              <a:ext uri="{FF2B5EF4-FFF2-40B4-BE49-F238E27FC236}">
                <a16:creationId xmlns:a16="http://schemas.microsoft.com/office/drawing/2014/main" id="{7E62A657-0B76-4081-A698-3C47F1AFC78E}"/>
              </a:ext>
            </a:extLst>
          </p:cNvPr>
          <p:cNvSpPr/>
          <p:nvPr/>
        </p:nvSpPr>
        <p:spPr>
          <a:xfrm>
            <a:off x="900978" y="1561556"/>
            <a:ext cx="194400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pPr rtl="0"/>
            <a:endParaRPr lang="fr-FR" noProof="0" dirty="0"/>
          </a:p>
        </p:txBody>
      </p:sp>
      <p:sp>
        <p:nvSpPr>
          <p:cNvPr id="25" name="Forme libre : Form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fr-FR" noProof="0" dirty="0"/>
              <a:t>PRÉSENTATION</a:t>
            </a:r>
            <a:br>
              <a:rPr lang="fr-FR" noProof="0" dirty="0"/>
            </a:br>
            <a:r>
              <a:rPr lang="fr-FR" noProof="0" dirty="0"/>
              <a:t>TITRE    </a:t>
            </a:r>
          </a:p>
        </p:txBody>
      </p:sp>
      <p:sp>
        <p:nvSpPr>
          <p:cNvPr id="28" name="Forme libre : Form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noProof="0" dirty="0"/>
          </a:p>
        </p:txBody>
      </p:sp>
      <p:sp>
        <p:nvSpPr>
          <p:cNvPr id="29" name="Forme libre : Form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0" name="Forme libre : Form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fr-FR" noProof="0" dirty="0"/>
          </a:p>
        </p:txBody>
      </p:sp>
      <p:sp>
        <p:nvSpPr>
          <p:cNvPr id="32" name="Forme libre : Form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34" name="Forme libre : Form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fr-FR" noProof="0" dirty="0"/>
          </a:p>
        </p:txBody>
      </p:sp>
      <p:sp>
        <p:nvSpPr>
          <p:cNvPr id="40" name="Graphisme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fr-FR" noProof="0" dirty="0"/>
          </a:p>
        </p:txBody>
      </p:sp>
      <p:sp>
        <p:nvSpPr>
          <p:cNvPr id="12" name="Graphisme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fr-FR" noProof="0" dirty="0"/>
          </a:p>
        </p:txBody>
      </p:sp>
      <p:sp>
        <p:nvSpPr>
          <p:cNvPr id="15" name="Sous-titr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rtl="0"/>
            <a:r>
              <a:rPr lang="fr-FR" noProof="0"/>
              <a:t>Modifiez le style des sous-titres du masque</a:t>
            </a:r>
            <a:endParaRPr lang="fr-FR" noProof="0"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34" name="Ovale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Graphisme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10" name="Forme libre : Form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fr-FR" noProof="0" dirty="0"/>
          </a:p>
        </p:txBody>
      </p:sp>
      <p:sp>
        <p:nvSpPr>
          <p:cNvPr id="25" name="Forme libre : Form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fr-FR" noProof="0" dirty="0"/>
              <a:t>DIAPOSITIVE DE SÉPARATION</a:t>
            </a:r>
          </a:p>
        </p:txBody>
      </p:sp>
      <p:sp>
        <p:nvSpPr>
          <p:cNvPr id="3" name="Sous-titr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24" name="Graphisme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9" name="Forme libre : Form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fr-FR" noProof="0" dirty="0"/>
          </a:p>
        </p:txBody>
      </p:sp>
      <p:sp>
        <p:nvSpPr>
          <p:cNvPr id="38" name="Forme libre : Form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6" name="Forme libre : Form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0" name="Forme libre : Form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7" name="Espace réservé de la date 6">
            <a:extLst>
              <a:ext uri="{FF2B5EF4-FFF2-40B4-BE49-F238E27FC236}">
                <a16:creationId xmlns:a16="http://schemas.microsoft.com/office/drawing/2014/main" id="{B7EF9C60-0FED-4965-A9BC-CE69886A38CA}"/>
              </a:ext>
            </a:extLst>
          </p:cNvPr>
          <p:cNvSpPr>
            <a:spLocks noGrp="1"/>
          </p:cNvSpPr>
          <p:nvPr>
            <p:ph type="dt" sz="half" idx="10"/>
          </p:nvPr>
        </p:nvSpPr>
        <p:spPr/>
        <p:txBody>
          <a:bodyPr rtlCol="0"/>
          <a:lstStyle/>
          <a:p>
            <a:pPr rtl="0"/>
            <a:r>
              <a:rPr lang="fr-FR" noProof="0" dirty="0"/>
              <a:t>JJ.MM.20XX</a:t>
            </a:r>
          </a:p>
        </p:txBody>
      </p:sp>
      <p:sp>
        <p:nvSpPr>
          <p:cNvPr id="8" name="Espace réservé du pied de page 7">
            <a:extLst>
              <a:ext uri="{FF2B5EF4-FFF2-40B4-BE49-F238E27FC236}">
                <a16:creationId xmlns:a16="http://schemas.microsoft.com/office/drawing/2014/main" id="{239F2410-4015-48DB-BB4D-B5944D8C16B7}"/>
              </a:ext>
            </a:extLst>
          </p:cNvPr>
          <p:cNvSpPr>
            <a:spLocks noGrp="1"/>
          </p:cNvSpPr>
          <p:nvPr>
            <p:ph type="ftr" sz="quarter" idx="11"/>
          </p:nvPr>
        </p:nvSpPr>
        <p:spPr/>
        <p:txBody>
          <a:bodyPr rtlCol="0"/>
          <a:lstStyle/>
          <a:p>
            <a:pPr rtl="0"/>
            <a:r>
              <a:rPr lang="fr-FR" noProof="0" dirty="0"/>
              <a:t>AJOUTER UN PIED DE PAGE</a:t>
            </a:r>
          </a:p>
        </p:txBody>
      </p:sp>
      <p:sp>
        <p:nvSpPr>
          <p:cNvPr id="11" name="Espace réservé du numéro de diapositive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rtlCol="0"/>
          <a:lstStyle/>
          <a:p>
            <a:pPr rtl="0"/>
            <a:fld id="{D495E168-DA5E-4888-8D8A-92B118324C14}" type="slidenum">
              <a:rPr lang="fr-FR" noProof="0" smtClean="0"/>
              <a:pPr rtl="0"/>
              <a:t>‹N°›</a:t>
            </a:fld>
            <a:endParaRPr lang="fr-FR" noProof="0"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18" name="Espace réservé du contenu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Titr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
        <p:nvSpPr>
          <p:cNvPr id="20" name="Graphisme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7" name="Titr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
        <p:nvSpPr>
          <p:cNvPr id="20" name="Graphisme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17" name="Espace réservé du texte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19" name="Espace réservé du contenu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1" name="Espace réservé du texte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22" name="Espace réservé du contenu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7" name="Titr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
        <p:nvSpPr>
          <p:cNvPr id="20" name="Graphisme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23" name="Espace réservé du contenu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4" name="Espace réservé du contenu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57" name="Espace réservé d’image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Graphisme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38" name="Forme libre : Form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3" name="Graphisme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fr-FR" noProof="0" dirty="0"/>
          </a:p>
        </p:txBody>
      </p:sp>
      <p:sp>
        <p:nvSpPr>
          <p:cNvPr id="19" name="Titr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fr-FR" noProof="0"/>
              <a:t>Modifiez le style du titre</a:t>
            </a:r>
            <a:endParaRPr lang="fr-FR" noProof="0" dirty="0"/>
          </a:p>
        </p:txBody>
      </p:sp>
      <p:sp>
        <p:nvSpPr>
          <p:cNvPr id="20" name="Espace réservé du texte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Graphisme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38" name="Forme libre : Form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3" name="Graphisme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fr-FR" noProof="0" dirty="0"/>
          </a:p>
        </p:txBody>
      </p:sp>
      <p:sp>
        <p:nvSpPr>
          <p:cNvPr id="19" name="Titr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fr-FR" noProof="0"/>
              <a:t>Modifiez le style du titre</a:t>
            </a:r>
            <a:endParaRPr lang="fr-FR" noProof="0" dirty="0"/>
          </a:p>
        </p:txBody>
      </p:sp>
      <p:sp>
        <p:nvSpPr>
          <p:cNvPr id="20" name="Espace réservé du texte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14" name="Espace réservé du contenu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18" name="Graphisme 19">
            <a:extLst>
              <a:ext uri="{FF2B5EF4-FFF2-40B4-BE49-F238E27FC236}">
                <a16:creationId xmlns:a16="http://schemas.microsoft.com/office/drawing/2014/main" id="{436C4D92-1746-4D54-8232-468DFF66CF79}"/>
              </a:ext>
            </a:extLst>
          </p:cNvPr>
          <p:cNvSpPr/>
          <p:nvPr userDrawn="1"/>
        </p:nvSpPr>
        <p:spPr>
          <a:xfrm>
            <a:off x="838200" y="1492524"/>
            <a:ext cx="6228000"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19" name="Titr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sp>
        <p:nvSpPr>
          <p:cNvPr id="39" name="Espace réservé d’image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34" name="Ovale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Graphisme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10" name="Forme libre : Form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fr-FR" noProof="0" dirty="0"/>
          </a:p>
        </p:txBody>
      </p:sp>
      <p:sp>
        <p:nvSpPr>
          <p:cNvPr id="25" name="Forme libre : Form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fr-FR" noProof="0" dirty="0"/>
              <a:t>DIAPOSITIVE DE SÉPARATION</a:t>
            </a:r>
          </a:p>
        </p:txBody>
      </p:sp>
      <p:sp>
        <p:nvSpPr>
          <p:cNvPr id="3" name="Sous-titr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4" name="Espace réservé de la date 3">
            <a:extLst>
              <a:ext uri="{FF2B5EF4-FFF2-40B4-BE49-F238E27FC236}">
                <a16:creationId xmlns:a16="http://schemas.microsoft.com/office/drawing/2014/main" id="{0FD10BB4-D57E-4372-8E10-AC15DC09615A}"/>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rtlCol="0"/>
          <a:lstStyle/>
          <a:p>
            <a:pPr rtl="0"/>
            <a:r>
              <a:rPr lang="fr-FR" noProof="0" dirty="0"/>
              <a:t>AJOUTER UN PIED DE PAGE</a:t>
            </a:r>
          </a:p>
        </p:txBody>
      </p:sp>
      <p:sp>
        <p:nvSpPr>
          <p:cNvPr id="24" name="Graphisme 22">
            <a:extLst>
              <a:ext uri="{FF2B5EF4-FFF2-40B4-BE49-F238E27FC236}">
                <a16:creationId xmlns:a16="http://schemas.microsoft.com/office/drawing/2014/main" id="{4EE1436E-33B5-4388-87D8-2D0633CC3CE7}"/>
              </a:ext>
            </a:extLst>
          </p:cNvPr>
          <p:cNvSpPr/>
          <p:nvPr/>
        </p:nvSpPr>
        <p:spPr>
          <a:xfrm>
            <a:off x="878509" y="1550951"/>
            <a:ext cx="7020000"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9" name="Forme libre : Form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fr-FR" noProof="0" dirty="0"/>
          </a:p>
        </p:txBody>
      </p:sp>
      <p:sp>
        <p:nvSpPr>
          <p:cNvPr id="6" name="Espace réservé du numéro de diapositive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38" name="Forme libre : Form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6" name="Forme libre : Form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0" name="Forme libre : Form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s-titre, contenu et image">
    <p:spTree>
      <p:nvGrpSpPr>
        <p:cNvPr id="1" name=""/>
        <p:cNvGrpSpPr/>
        <p:nvPr/>
      </p:nvGrpSpPr>
      <p:grpSpPr>
        <a:xfrm>
          <a:off x="0" y="0"/>
          <a:ext cx="0" cy="0"/>
          <a:chOff x="0" y="0"/>
          <a:chExt cx="0" cy="0"/>
        </a:xfrm>
      </p:grpSpPr>
      <p:sp>
        <p:nvSpPr>
          <p:cNvPr id="26" name="Espace réservé d’image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24" name="Ovale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Graphisme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rtlCol="0"/>
          <a:lstStyle>
            <a:lvl1pPr>
              <a:defRPr/>
            </a:lvl1pPr>
          </a:lstStyle>
          <a:p>
            <a:pPr rtl="0"/>
            <a:r>
              <a:rPr lang="fr-FR" noProof="0" dirty="0"/>
              <a:t>DISPOSITION DU TEXTE 02</a:t>
            </a:r>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0" name="Forme libre : Form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pPr rtl="0"/>
            <a:endParaRPr lang="fr-FR" noProof="0" dirty="0"/>
          </a:p>
        </p:txBody>
      </p:sp>
      <p:sp>
        <p:nvSpPr>
          <p:cNvPr id="13" name="Forme libre : Form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pPr rtl="0"/>
            <a:endParaRPr lang="fr-FR" noProof="0" dirty="0"/>
          </a:p>
        </p:txBody>
      </p:sp>
      <p:sp>
        <p:nvSpPr>
          <p:cNvPr id="16" name="Espace réservé du texte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rtlCol="0">
            <a:normAutofit/>
          </a:bodyPr>
          <a:lstStyle>
            <a:lvl1pPr marL="0" indent="0">
              <a:buNone/>
              <a:defRPr sz="1800" b="1" i="0"/>
            </a:lvl1pPr>
          </a:lstStyle>
          <a:p>
            <a:pPr lvl="0" rtl="0"/>
            <a:r>
              <a:rPr lang="fr-FR" noProof="0"/>
              <a:t>Modifier les styles du texte du masque</a:t>
            </a:r>
          </a:p>
        </p:txBody>
      </p:sp>
      <p:sp>
        <p:nvSpPr>
          <p:cNvPr id="17" name="Espace réservé du texte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fr-FR" noProof="0"/>
              <a:t>Modifier les styles du texte du masque</a:t>
            </a:r>
          </a:p>
        </p:txBody>
      </p:sp>
      <p:sp>
        <p:nvSpPr>
          <p:cNvPr id="3" name="Graphisme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22" name="Forme libre : Form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ontenu">
    <p:spTree>
      <p:nvGrpSpPr>
        <p:cNvPr id="1" name=""/>
        <p:cNvGrpSpPr/>
        <p:nvPr/>
      </p:nvGrpSpPr>
      <p:grpSpPr>
        <a:xfrm>
          <a:off x="0" y="0"/>
          <a:ext cx="0" cy="0"/>
          <a:chOff x="0" y="0"/>
          <a:chExt cx="0" cy="0"/>
        </a:xfrm>
      </p:grpSpPr>
      <p:sp>
        <p:nvSpPr>
          <p:cNvPr id="42" name="Espace réservé d’image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Graphisme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rtlCol="0"/>
          <a:lstStyle>
            <a:lvl1pPr>
              <a:defRPr/>
            </a:lvl1pPr>
          </a:lstStyle>
          <a:p>
            <a:pPr rtl="0"/>
            <a:r>
              <a:rPr lang="fr-FR" noProof="0" dirty="0"/>
              <a:t>DISPOSITION DU TEXTE 02</a:t>
            </a:r>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8" name="Espace réservé du texte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fr-FR" noProof="0"/>
              <a:t>Modifier les styles du texte du masque</a:t>
            </a:r>
          </a:p>
        </p:txBody>
      </p:sp>
      <p:sp>
        <p:nvSpPr>
          <p:cNvPr id="38" name="Forme libre : Form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29" name="Forme libre : Form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26" name="Forme libre : Form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28" name="Espace réservé du texte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rtlCol="0">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Modifier les styles du texte du masque</a:t>
            </a:r>
          </a:p>
        </p:txBody>
      </p:sp>
      <p:sp>
        <p:nvSpPr>
          <p:cNvPr id="31" name="Espace réservé du texte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rtlCol="0"/>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rtl="0"/>
            <a:r>
              <a:rPr lang="fr-FR" noProof="0"/>
              <a:t>Modifier les styles du texte du masque</a:t>
            </a:r>
          </a:p>
        </p:txBody>
      </p:sp>
      <p:sp>
        <p:nvSpPr>
          <p:cNvPr id="3" name="Graphisme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avec sous-titre">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rtlCol="0" anchor="b">
            <a:normAutofit/>
          </a:bodyPr>
          <a:lstStyle>
            <a:lvl1pPr algn="ctr">
              <a:defRPr sz="4000"/>
            </a:lvl1pPr>
          </a:lstStyle>
          <a:p>
            <a:pPr rtl="0"/>
            <a:r>
              <a:rPr lang="fr-FR" noProof="0" dirty="0"/>
              <a:t>COMPARAISON</a:t>
            </a:r>
          </a:p>
        </p:txBody>
      </p:sp>
      <p:sp>
        <p:nvSpPr>
          <p:cNvPr id="3" name="Espace réservé du texte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811311"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TITRE DE SECTION 1</a:t>
            </a:r>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7" name="Espace réservé du texte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Modifier les styles du texte du masque</a:t>
            </a:r>
          </a:p>
        </p:txBody>
      </p:sp>
      <p:sp>
        <p:nvSpPr>
          <p:cNvPr id="22" name="Graphisme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24" name="Espace réservé du texte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5973985"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TITRE DE SECTION 2</a:t>
            </a:r>
          </a:p>
        </p:txBody>
      </p:sp>
      <p:sp>
        <p:nvSpPr>
          <p:cNvPr id="28" name="Espace réservé du texte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a:t>Modifier les styles du texte du masque</a:t>
            </a:r>
          </a:p>
        </p:txBody>
      </p:sp>
      <p:sp>
        <p:nvSpPr>
          <p:cNvPr id="30" name="Espace réservé du texte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a:t>Modifier les styles du texte du masque</a:t>
            </a:r>
          </a:p>
        </p:txBody>
      </p:sp>
      <p:grpSp>
        <p:nvGrpSpPr>
          <p:cNvPr id="41" name="Graphisme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graphique">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rtlCol="0" anchor="b">
            <a:normAutofit/>
          </a:bodyPr>
          <a:lstStyle>
            <a:lvl1pPr algn="l">
              <a:defRPr sz="4000"/>
            </a:lvl1pPr>
          </a:lstStyle>
          <a:p>
            <a:pPr rtl="0"/>
            <a:r>
              <a:rPr lang="fr-FR" noProof="0" dirty="0"/>
              <a:t>DIAPOSITIVE DE GRAPHIQUE</a:t>
            </a:r>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7" name="Espace réservé du texte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Modifier les styles du texte du masque</a:t>
            </a:r>
          </a:p>
        </p:txBody>
      </p:sp>
      <p:sp>
        <p:nvSpPr>
          <p:cNvPr id="24" name="Espace réservé du texte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30 %</a:t>
            </a:r>
          </a:p>
        </p:txBody>
      </p:sp>
      <p:sp>
        <p:nvSpPr>
          <p:cNvPr id="30" name="Espace réservé du texte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23" name="Espace réservé du texte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10 %</a:t>
            </a:r>
          </a:p>
        </p:txBody>
      </p:sp>
      <p:sp>
        <p:nvSpPr>
          <p:cNvPr id="25" name="Espace réservé du texte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27" name="Espace réservé du texte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25 %</a:t>
            </a:r>
          </a:p>
        </p:txBody>
      </p:sp>
      <p:sp>
        <p:nvSpPr>
          <p:cNvPr id="29" name="Espace réservé du texte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32" name="Espace réservé du texte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10 %</a:t>
            </a:r>
          </a:p>
        </p:txBody>
      </p:sp>
      <p:sp>
        <p:nvSpPr>
          <p:cNvPr id="33" name="Espace réservé du texte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35" name="Espace réservé du texte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20 %</a:t>
            </a:r>
          </a:p>
        </p:txBody>
      </p:sp>
      <p:sp>
        <p:nvSpPr>
          <p:cNvPr id="36" name="Espace réservé du texte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38" name="Espace réservé du texte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5 %</a:t>
            </a:r>
          </a:p>
        </p:txBody>
      </p:sp>
      <p:sp>
        <p:nvSpPr>
          <p:cNvPr id="39" name="Espace réservé du texte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catégorie</a:t>
            </a:r>
          </a:p>
        </p:txBody>
      </p:sp>
      <p:sp>
        <p:nvSpPr>
          <p:cNvPr id="19" name="Espace réservé au graphique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un graphique</a:t>
            </a:r>
            <a:endParaRPr lang="fr-FR" noProof="0" dirty="0"/>
          </a:p>
        </p:txBody>
      </p:sp>
      <p:grpSp>
        <p:nvGrpSpPr>
          <p:cNvPr id="41" name="Graphisme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3" name="Graphisme 50">
            <a:extLst>
              <a:ext uri="{FF2B5EF4-FFF2-40B4-BE49-F238E27FC236}">
                <a16:creationId xmlns:a16="http://schemas.microsoft.com/office/drawing/2014/main" id="{33AA43FA-C2DC-406C-BFE6-A2A804112236}"/>
              </a:ext>
            </a:extLst>
          </p:cNvPr>
          <p:cNvSpPr/>
          <p:nvPr/>
        </p:nvSpPr>
        <p:spPr>
          <a:xfrm>
            <a:off x="5731818" y="2267879"/>
            <a:ext cx="3600000"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ableau">
    <p:spTree>
      <p:nvGrpSpPr>
        <p:cNvPr id="1" name=""/>
        <p:cNvGrpSpPr/>
        <p:nvPr/>
      </p:nvGrpSpPr>
      <p:grpSpPr>
        <a:xfrm>
          <a:off x="0" y="0"/>
          <a:ext cx="0" cy="0"/>
          <a:chOff x="0" y="0"/>
          <a:chExt cx="0" cy="0"/>
        </a:xfrm>
      </p:grpSpPr>
      <p:sp>
        <p:nvSpPr>
          <p:cNvPr id="52" name="Ovale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3" name="Graphisme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rtlCol="0" anchor="b">
            <a:normAutofit/>
          </a:bodyPr>
          <a:lstStyle>
            <a:lvl1pPr algn="l">
              <a:defRPr sz="4000"/>
            </a:lvl1pPr>
          </a:lstStyle>
          <a:p>
            <a:pPr rtl="0"/>
            <a:r>
              <a:rPr lang="fr-FR" noProof="0" dirty="0"/>
              <a:t>DIAPOSITIVE DE TABLEAU</a:t>
            </a:r>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7" name="Espace réservé du texte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Modifier les styles du texte du masque</a:t>
            </a:r>
          </a:p>
        </p:txBody>
      </p:sp>
      <p:sp>
        <p:nvSpPr>
          <p:cNvPr id="18" name="Espace réservé au tableau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un tableau</a:t>
            </a:r>
            <a:endParaRPr lang="fr-FR" noProof="0" dirty="0"/>
          </a:p>
        </p:txBody>
      </p:sp>
      <p:grpSp>
        <p:nvGrpSpPr>
          <p:cNvPr id="45" name="Graphisme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orme libre : Form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8" name="Forme libre : Form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9" name="Forme libre : Form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50" name="Forme libre : Form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51" name="Forme libre : Form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3" name="Graphisme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image et titre">
    <p:spTree>
      <p:nvGrpSpPr>
        <p:cNvPr id="1" name=""/>
        <p:cNvGrpSpPr/>
        <p:nvPr/>
      </p:nvGrpSpPr>
      <p:grpSpPr>
        <a:xfrm>
          <a:off x="0" y="0"/>
          <a:ext cx="0" cy="0"/>
          <a:chOff x="0" y="0"/>
          <a:chExt cx="0" cy="0"/>
        </a:xfrm>
      </p:grpSpPr>
      <p:sp>
        <p:nvSpPr>
          <p:cNvPr id="51" name="Espace réservé d’image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46" name="Forme libre : Form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pPr rtl="0"/>
            <a:endParaRPr lang="fr-FR" noProof="0" dirty="0"/>
          </a:p>
        </p:txBody>
      </p:sp>
      <p:sp>
        <p:nvSpPr>
          <p:cNvPr id="24" name="Ovale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Graphisme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rtlCol="0"/>
          <a:lstStyle>
            <a:lvl1pPr algn="ctr">
              <a:defRPr>
                <a:solidFill>
                  <a:schemeClr val="bg1"/>
                </a:solidFill>
              </a:defRPr>
            </a:lvl1pPr>
          </a:lstStyle>
          <a:p>
            <a:pPr rtl="0"/>
            <a:r>
              <a:rPr lang="fr-FR" noProof="0" dirty="0"/>
              <a:t>GRANDE IMAGE</a:t>
            </a:r>
          </a:p>
        </p:txBody>
      </p:sp>
      <p:sp>
        <p:nvSpPr>
          <p:cNvPr id="6" name="Espace réservé du pied de page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21" name="Espace réservé du texte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Modifier les styles du texte du masque</a:t>
            </a:r>
          </a:p>
        </p:txBody>
      </p:sp>
      <p:pic>
        <p:nvPicPr>
          <p:cNvPr id="22" name="Graphisme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orme libre : Form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pPr rtl="0"/>
            <a:endParaRPr lang="fr-FR" noProof="0" dirty="0"/>
          </a:p>
        </p:txBody>
      </p:sp>
      <p:sp>
        <p:nvSpPr>
          <p:cNvPr id="42" name="Forme libre : Form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pPr rtl="0"/>
            <a:endParaRPr lang="fr-FR" noProof="0" dirty="0"/>
          </a:p>
        </p:txBody>
      </p:sp>
      <p:sp>
        <p:nvSpPr>
          <p:cNvPr id="48" name="Forme libre : Form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vidéo">
    <p:spTree>
      <p:nvGrpSpPr>
        <p:cNvPr id="1" name=""/>
        <p:cNvGrpSpPr/>
        <p:nvPr/>
      </p:nvGrpSpPr>
      <p:grpSpPr>
        <a:xfrm>
          <a:off x="0" y="0"/>
          <a:ext cx="0" cy="0"/>
          <a:chOff x="0" y="0"/>
          <a:chExt cx="0" cy="0"/>
        </a:xfrm>
      </p:grpSpPr>
      <p:sp>
        <p:nvSpPr>
          <p:cNvPr id="25" name="Ovale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Graphisme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8" name="Espace réservé d’élément multimédia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l'élément multimédia</a:t>
            </a:r>
            <a:endParaRPr lang="fr-FR" noProof="0" dirty="0"/>
          </a:p>
        </p:txBody>
      </p:sp>
      <p:sp>
        <p:nvSpPr>
          <p:cNvPr id="6" name="Espace réservé du pied de page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1" name="Forme libre : Form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pPr rtl="0"/>
            <a:endParaRPr lang="fr-FR" noProof="0" dirty="0"/>
          </a:p>
        </p:txBody>
      </p:sp>
      <p:sp>
        <p:nvSpPr>
          <p:cNvPr id="15" name="Forme libre : Form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16" name="Forme libre : Form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pPr rtl="0"/>
            <a:endParaRPr lang="fr-FR" noProof="0" dirty="0"/>
          </a:p>
        </p:txBody>
      </p:sp>
      <p:sp>
        <p:nvSpPr>
          <p:cNvPr id="17" name="Forme libre : Form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18" name="Forme libre : Form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pPr rtl="0"/>
            <a:endParaRPr lang="fr-FR" noProof="0" dirty="0"/>
          </a:p>
        </p:txBody>
      </p:sp>
      <p:sp>
        <p:nvSpPr>
          <p:cNvPr id="19" name="Titr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rtlCol="0" anchor="t" anchorCtr="0">
            <a:normAutofit/>
          </a:bodyPr>
          <a:lstStyle>
            <a:lvl1pPr marL="0" indent="0" algn="ctr">
              <a:buFont typeface="Arial" panose="020B0604020202020204" pitchFamily="34" charset="0"/>
              <a:buNone/>
              <a:defRPr sz="1800">
                <a:solidFill>
                  <a:schemeClr val="accent1"/>
                </a:solidFill>
                <a:latin typeface="+mn-lt"/>
              </a:defRPr>
            </a:lvl1pPr>
          </a:lstStyle>
          <a:p>
            <a:pPr rtl="0"/>
            <a:r>
              <a:rPr lang="fr-FR" noProof="0"/>
              <a:t>Modifiez le style du titre</a:t>
            </a:r>
            <a:endParaRPr lang="fr-FR" noProof="0" dirty="0"/>
          </a:p>
        </p:txBody>
      </p:sp>
      <p:grpSp>
        <p:nvGrpSpPr>
          <p:cNvPr id="10" name="Groupe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orme libre : Form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pPr rtl="0"/>
              <a:endParaRPr lang="fr-FR" noProof="0" dirty="0"/>
            </a:p>
          </p:txBody>
        </p:sp>
        <p:sp>
          <p:nvSpPr>
            <p:cNvPr id="4" name="Forme libre : Form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pPr rtl="0"/>
              <a:endParaRPr lang="fr-FR" noProof="0" dirty="0"/>
            </a:p>
          </p:txBody>
        </p:sp>
        <p:sp>
          <p:nvSpPr>
            <p:cNvPr id="5" name="Forme libre : Form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pPr rtl="0"/>
              <a:endParaRPr lang="fr-FR" noProof="0" dirty="0"/>
            </a:p>
          </p:txBody>
        </p:sp>
        <p:sp>
          <p:nvSpPr>
            <p:cNvPr id="9" name="Forme libre : Form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rtl="0"/>
            <a:r>
              <a:rPr lang="fr-FR" noProof="0" dirty="0"/>
              <a:t>MM.DD.20XX</a:t>
            </a:r>
          </a:p>
        </p:txBody>
      </p:sp>
      <p:sp>
        <p:nvSpPr>
          <p:cNvPr id="6" name="Espace réservé du numéro de diapositive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pPr rtl="0"/>
            <a:fld id="{D495E168-DA5E-4888-8D8A-92B118324C14}" type="slidenum">
              <a:rPr lang="fr-FR" noProof="0" smtClean="0"/>
              <a:pPr rtl="0"/>
              <a:t>‹N°›</a:t>
            </a:fld>
            <a:endParaRPr lang="fr-FR" noProof="0" dirty="0"/>
          </a:p>
        </p:txBody>
      </p:sp>
      <p:sp>
        <p:nvSpPr>
          <p:cNvPr id="11" name="Espace réservé du pied de page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pPr rtl="0"/>
            <a:r>
              <a:rPr lang="fr-FR" noProof="0" dirty="0"/>
              <a:t>AJOUTER UN PIED DE PAGE</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3" Type="http://schemas.openxmlformats.org/officeDocument/2006/relationships/hyperlink" Target="#Partenariat_EN_CDHB"/><Relationship Id="rId18" Type="http://schemas.openxmlformats.org/officeDocument/2006/relationships/hyperlink" Target="#Situation_r&#233;f"/><Relationship Id="rId26" Type="http://schemas.openxmlformats.org/officeDocument/2006/relationships/hyperlink" Target="#Sit_apprentissage_diff&#233;rents_r&#244;les"/><Relationship Id="rId3" Type="http://schemas.openxmlformats.org/officeDocument/2006/relationships/hyperlink" Target="#Intro"/><Relationship Id="rId21" Type="http://schemas.openxmlformats.org/officeDocument/2006/relationships/hyperlink" Target="#Sit_&#233;chauffement"/><Relationship Id="rId34" Type="http://schemas.openxmlformats.org/officeDocument/2006/relationships/hyperlink" Target="#Bibliographie"/><Relationship Id="rId7" Type="http://schemas.openxmlformats.org/officeDocument/2006/relationships/hyperlink" Target="#neutralit&#233;"/><Relationship Id="rId12" Type="http://schemas.openxmlformats.org/officeDocument/2006/relationships/hyperlink" Target="#D&#233;marche_EPS"/><Relationship Id="rId17" Type="http://schemas.openxmlformats.org/officeDocument/2006/relationships/hyperlink" Target="#UA_HB"/><Relationship Id="rId25" Type="http://schemas.openxmlformats.org/officeDocument/2006/relationships/hyperlink" Target="#Sit_apprentissage_g&#233;rer_espace_d&#233;fense"/><Relationship Id="rId33" Type="http://schemas.openxmlformats.org/officeDocument/2006/relationships/hyperlink" Target="#Glossaire"/><Relationship Id="rId2" Type="http://schemas.openxmlformats.org/officeDocument/2006/relationships/image" Target="../media/image19.png"/><Relationship Id="rId16" Type="http://schemas.openxmlformats.org/officeDocument/2006/relationships/hyperlink" Target="#Chapitre_4"/><Relationship Id="rId20" Type="http://schemas.openxmlformats.org/officeDocument/2006/relationships/hyperlink" Target="#Prop_d&#233;roulement_s&#233;quence"/><Relationship Id="rId29" Type="http://schemas.openxmlformats.org/officeDocument/2006/relationships/hyperlink" Target="#Annexes"/><Relationship Id="rId1" Type="http://schemas.openxmlformats.org/officeDocument/2006/relationships/slideLayout" Target="../slideLayouts/slideLayout18.xml"/><Relationship Id="rId6" Type="http://schemas.openxmlformats.org/officeDocument/2006/relationships/hyperlink" Target="#comment_&#234;tre_agr&#233;&#233;"/><Relationship Id="rId11" Type="http://schemas.openxmlformats.org/officeDocument/2006/relationships/hyperlink" Target="#Champ_4"/><Relationship Id="rId24" Type="http://schemas.openxmlformats.org/officeDocument/2006/relationships/hyperlink" Target="#Sit_apprentissage_g&#233;rer_espace"/><Relationship Id="rId32" Type="http://schemas.openxmlformats.org/officeDocument/2006/relationships/hyperlink" Target="#CPC_26"/><Relationship Id="rId5" Type="http://schemas.openxmlformats.org/officeDocument/2006/relationships/hyperlink" Target="#cadre_r&#233;glementaire"/><Relationship Id="rId15" Type="http://schemas.openxmlformats.org/officeDocument/2006/relationships/hyperlink" Target="#R&#232;gles"/><Relationship Id="rId23" Type="http://schemas.openxmlformats.org/officeDocument/2006/relationships/hyperlink" Target="#Sit_apprentissage_maitrise_balle"/><Relationship Id="rId28" Type="http://schemas.openxmlformats.org/officeDocument/2006/relationships/hyperlink" Target="#R&#244;les_sociaux"/><Relationship Id="rId10" Type="http://schemas.openxmlformats.org/officeDocument/2006/relationships/hyperlink" Target="#Programme"/><Relationship Id="rId19" Type="http://schemas.openxmlformats.org/officeDocument/2006/relationships/hyperlink" Target="#S&#233;ances_type"/><Relationship Id="rId31" Type="http://schemas.openxmlformats.org/officeDocument/2006/relationships/hyperlink" Target="#Rencontres_sportives"/><Relationship Id="rId4" Type="http://schemas.openxmlformats.org/officeDocument/2006/relationships/hyperlink" Target="#Chapitre_1"/><Relationship Id="rId9" Type="http://schemas.openxmlformats.org/officeDocument/2006/relationships/hyperlink" Target="#Socle"/><Relationship Id="rId14" Type="http://schemas.openxmlformats.org/officeDocument/2006/relationships/hyperlink" Target="#Chapitre_3"/><Relationship Id="rId22" Type="http://schemas.openxmlformats.org/officeDocument/2006/relationships/hyperlink" Target="#Sit_entr&#233;e_dans_activit&#233;"/><Relationship Id="rId27" Type="http://schemas.openxmlformats.org/officeDocument/2006/relationships/hyperlink" Target="#Sit_apprentissage_gardien"/><Relationship Id="rId30" Type="http://schemas.openxmlformats.org/officeDocument/2006/relationships/hyperlink" Target="#Projet_co"/><Relationship Id="rId8" Type="http://schemas.openxmlformats.org/officeDocument/2006/relationships/hyperlink" Target="#Chapitre_2"/></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DD6760C-D868-43F4-99FB-1B78C91F8FE1}"/>
              </a:ext>
            </a:extLst>
          </p:cNvPr>
          <p:cNvSpPr>
            <a:spLocks noGrp="1"/>
          </p:cNvSpPr>
          <p:nvPr>
            <p:ph type="body" sz="quarter" idx="13"/>
          </p:nvPr>
        </p:nvSpPr>
        <p:spPr>
          <a:xfrm>
            <a:off x="264436" y="3455183"/>
            <a:ext cx="4172097" cy="900000"/>
          </a:xfrm>
        </p:spPr>
        <p:txBody>
          <a:bodyPr rtlCol="0">
            <a:normAutofit/>
          </a:bodyPr>
          <a:lstStyle/>
          <a:p>
            <a:pPr rtl="0">
              <a:lnSpc>
                <a:spcPct val="100000"/>
              </a:lnSpc>
            </a:pPr>
            <a:r>
              <a:rPr lang="fr-FR" sz="1400" dirty="0"/>
              <a:t>Formation des éducateurs sportifs, intervenants extérieurs dans le cadre scolaire</a:t>
            </a:r>
          </a:p>
        </p:txBody>
      </p:sp>
      <p:sp>
        <p:nvSpPr>
          <p:cNvPr id="3" name="Espace réservé du texte 2">
            <a:extLst>
              <a:ext uri="{FF2B5EF4-FFF2-40B4-BE49-F238E27FC236}">
                <a16:creationId xmlns:a16="http://schemas.microsoft.com/office/drawing/2014/main" id="{5ECCBAE3-CEA3-4EE0-83F6-41CFC54D2B4A}"/>
              </a:ext>
            </a:extLst>
          </p:cNvPr>
          <p:cNvSpPr>
            <a:spLocks noGrp="1"/>
          </p:cNvSpPr>
          <p:nvPr>
            <p:ph type="body" sz="quarter" idx="20"/>
          </p:nvPr>
        </p:nvSpPr>
        <p:spPr/>
        <p:txBody>
          <a:bodyPr rtlCol="0"/>
          <a:lstStyle/>
          <a:p>
            <a:pPr rtl="0"/>
            <a:r>
              <a:rPr lang="fr-FR" sz="2400" dirty="0"/>
              <a:t>Septembre</a:t>
            </a:r>
            <a:br>
              <a:rPr lang="fr-FR" sz="2400" dirty="0"/>
            </a:br>
            <a:r>
              <a:rPr lang="fr-FR" sz="2400" dirty="0"/>
              <a:t>2023</a:t>
            </a:r>
          </a:p>
        </p:txBody>
      </p:sp>
      <p:pic>
        <p:nvPicPr>
          <p:cNvPr id="7" name="Image 6">
            <a:extLst>
              <a:ext uri="{FF2B5EF4-FFF2-40B4-BE49-F238E27FC236}">
                <a16:creationId xmlns:a16="http://schemas.microsoft.com/office/drawing/2014/main" id="{4948CAED-EC4D-4B28-9038-235AE966A8E7}"/>
              </a:ext>
            </a:extLst>
          </p:cNvPr>
          <p:cNvPicPr>
            <a:picLocks noChangeAspect="1"/>
          </p:cNvPicPr>
          <p:nvPr/>
        </p:nvPicPr>
        <p:blipFill>
          <a:blip r:embed="rId3"/>
          <a:stretch>
            <a:fillRect/>
          </a:stretch>
        </p:blipFill>
        <p:spPr>
          <a:xfrm>
            <a:off x="264437" y="127371"/>
            <a:ext cx="2800587" cy="900000"/>
          </a:xfrm>
          <a:prstGeom prst="rect">
            <a:avLst/>
          </a:prstGeom>
        </p:spPr>
      </p:pic>
      <p:pic>
        <p:nvPicPr>
          <p:cNvPr id="8" name="Image 7">
            <a:extLst>
              <a:ext uri="{FF2B5EF4-FFF2-40B4-BE49-F238E27FC236}">
                <a16:creationId xmlns:a16="http://schemas.microsoft.com/office/drawing/2014/main" id="{E4BEFF71-9462-4223-9E6F-879DDF926360}"/>
              </a:ext>
            </a:extLst>
          </p:cNvPr>
          <p:cNvPicPr>
            <a:picLocks noChangeAspect="1"/>
          </p:cNvPicPr>
          <p:nvPr/>
        </p:nvPicPr>
        <p:blipFill>
          <a:blip r:embed="rId4"/>
          <a:stretch>
            <a:fillRect/>
          </a:stretch>
        </p:blipFill>
        <p:spPr>
          <a:xfrm>
            <a:off x="3557190" y="127371"/>
            <a:ext cx="2872220" cy="900000"/>
          </a:xfrm>
          <a:prstGeom prst="rect">
            <a:avLst/>
          </a:prstGeom>
        </p:spPr>
      </p:pic>
      <p:sp>
        <p:nvSpPr>
          <p:cNvPr id="2" name="Titre 1">
            <a:extLst>
              <a:ext uri="{FF2B5EF4-FFF2-40B4-BE49-F238E27FC236}">
                <a16:creationId xmlns:a16="http://schemas.microsoft.com/office/drawing/2014/main" id="{0264C9CC-E38A-467A-8F1C-459375F5EDFF}"/>
              </a:ext>
            </a:extLst>
          </p:cNvPr>
          <p:cNvSpPr>
            <a:spLocks noGrp="1"/>
          </p:cNvSpPr>
          <p:nvPr>
            <p:ph type="title"/>
          </p:nvPr>
        </p:nvSpPr>
        <p:spPr>
          <a:xfrm>
            <a:off x="264437" y="1353059"/>
            <a:ext cx="6647694" cy="1677039"/>
          </a:xfrm>
        </p:spPr>
        <p:txBody>
          <a:bodyPr rtlCol="0"/>
          <a:lstStyle/>
          <a:p>
            <a:r>
              <a:rPr lang="fr-FR" sz="4000" dirty="0" err="1">
                <a:latin typeface="Berlin Sans FB Demi" panose="020E0802020502020306" pitchFamily="34" charset="0"/>
              </a:rPr>
              <a:t>Co-animer</a:t>
            </a:r>
            <a:r>
              <a:rPr lang="fr-FR" sz="4000" dirty="0">
                <a:latin typeface="Berlin Sans FB Demi" panose="020E0802020502020306" pitchFamily="34" charset="0"/>
              </a:rPr>
              <a:t> une unité d’apprentissage handball</a:t>
            </a:r>
            <a:br>
              <a:rPr lang="fr-FR" sz="4000" dirty="0">
                <a:latin typeface="Berlin Sans FB Demi" panose="020E0802020502020306" pitchFamily="34" charset="0"/>
              </a:rPr>
            </a:br>
            <a:r>
              <a:rPr lang="fr-FR" sz="4000" dirty="0">
                <a:latin typeface="Berlin Sans FB Demi" panose="020E0802020502020306" pitchFamily="34" charset="0"/>
              </a:rPr>
              <a:t>à l’école primaire</a:t>
            </a:r>
            <a:endParaRPr lang="fr-FR" sz="4000" dirty="0"/>
          </a:p>
        </p:txBody>
      </p:sp>
      <p:pic>
        <p:nvPicPr>
          <p:cNvPr id="10" name="Espace réservé pour une image  9">
            <a:extLst>
              <a:ext uri="{FF2B5EF4-FFF2-40B4-BE49-F238E27FC236}">
                <a16:creationId xmlns:a16="http://schemas.microsoft.com/office/drawing/2014/main" id="{0105D13B-54FC-4D2F-B046-F0405BBF35E7}"/>
              </a:ext>
            </a:extLst>
          </p:cNvPr>
          <p:cNvPicPr>
            <a:picLocks noGrp="1" noChangeAspect="1"/>
          </p:cNvPicPr>
          <p:nvPr>
            <p:ph type="pic" sz="quarter" idx="21"/>
          </p:nvPr>
        </p:nvPicPr>
        <p:blipFill>
          <a:blip r:embed="rId5">
            <a:extLst>
              <a:ext uri="{BEBA8EAE-BF5A-486C-A8C5-ECC9F3942E4B}">
                <a14:imgProps xmlns:a14="http://schemas.microsoft.com/office/drawing/2010/main">
                  <a14:imgLayer r:embed="rId6">
                    <a14:imgEffect>
                      <a14:artisticPlasticWrap/>
                    </a14:imgEffect>
                  </a14:imgLayer>
                </a14:imgProps>
              </a:ext>
            </a:extLst>
          </a:blip>
          <a:srcRect l="2184" r="2184"/>
          <a:stretch>
            <a:fillRect/>
          </a:stretch>
        </p:blipFill>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a:bodyPr>
          <a:lstStyle/>
          <a:p>
            <a:r>
              <a:rPr lang="fr-FR" dirty="0"/>
              <a:t>Ce que dit le programme</a:t>
            </a:r>
          </a:p>
        </p:txBody>
      </p:sp>
      <p:sp>
        <p:nvSpPr>
          <p:cNvPr id="17" name="Espace réservé du pied de page 5">
            <a:extLst>
              <a:ext uri="{FF2B5EF4-FFF2-40B4-BE49-F238E27FC236}">
                <a16:creationId xmlns:a16="http://schemas.microsoft.com/office/drawing/2014/main" id="{088D8E48-5FB6-4B19-9E93-BFA0136ABBA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graphicFrame>
        <p:nvGraphicFramePr>
          <p:cNvPr id="26" name="Tableau 25">
            <a:extLst>
              <a:ext uri="{FF2B5EF4-FFF2-40B4-BE49-F238E27FC236}">
                <a16:creationId xmlns:a16="http://schemas.microsoft.com/office/drawing/2014/main" id="{8E2FA41A-68A4-430A-8F85-1CDDF3B9C0C5}"/>
              </a:ext>
            </a:extLst>
          </p:cNvPr>
          <p:cNvGraphicFramePr>
            <a:graphicFrameLocks noGrp="1"/>
          </p:cNvGraphicFramePr>
          <p:nvPr>
            <p:extLst>
              <p:ext uri="{D42A27DB-BD31-4B8C-83A1-F6EECF244321}">
                <p14:modId xmlns:p14="http://schemas.microsoft.com/office/powerpoint/2010/main" val="2734836455"/>
              </p:ext>
            </p:extLst>
          </p:nvPr>
        </p:nvGraphicFramePr>
        <p:xfrm>
          <a:off x="191386" y="1826663"/>
          <a:ext cx="11727712" cy="4160520"/>
        </p:xfrm>
        <a:graphic>
          <a:graphicData uri="http://schemas.openxmlformats.org/drawingml/2006/table">
            <a:tbl>
              <a:tblPr firstRow="1" bandRow="1">
                <a:tableStyleId>{5C22544A-7EE6-4342-B048-85BDC9FD1C3A}</a:tableStyleId>
              </a:tblPr>
              <a:tblGrid>
                <a:gridCol w="1112930">
                  <a:extLst>
                    <a:ext uri="{9D8B030D-6E8A-4147-A177-3AD203B41FA5}">
                      <a16:colId xmlns:a16="http://schemas.microsoft.com/office/drawing/2014/main" val="3562610626"/>
                    </a:ext>
                  </a:extLst>
                </a:gridCol>
                <a:gridCol w="5307391">
                  <a:extLst>
                    <a:ext uri="{9D8B030D-6E8A-4147-A177-3AD203B41FA5}">
                      <a16:colId xmlns:a16="http://schemas.microsoft.com/office/drawing/2014/main" val="3415414052"/>
                    </a:ext>
                  </a:extLst>
                </a:gridCol>
                <a:gridCol w="5307391">
                  <a:extLst>
                    <a:ext uri="{9D8B030D-6E8A-4147-A177-3AD203B41FA5}">
                      <a16:colId xmlns:a16="http://schemas.microsoft.com/office/drawing/2014/main" val="1181959763"/>
                    </a:ext>
                  </a:extLst>
                </a:gridCol>
              </a:tblGrid>
              <a:tr h="154775">
                <a:tc>
                  <a:txBody>
                    <a:bodyPr/>
                    <a:lstStyle/>
                    <a:p>
                      <a:endParaRPr lang="fr-FR" sz="1700" b="1" dirty="0">
                        <a:solidFill>
                          <a:schemeClr val="bg1"/>
                        </a:solidFill>
                      </a:endParaRPr>
                    </a:p>
                  </a:txBody>
                  <a:tcPr/>
                </a:tc>
                <a:tc>
                  <a:txBody>
                    <a:bodyPr/>
                    <a:lstStyle/>
                    <a:p>
                      <a:r>
                        <a:rPr lang="fr-FR" sz="1700" dirty="0">
                          <a:solidFill>
                            <a:schemeClr val="bg1"/>
                          </a:solidFill>
                          <a:latin typeface="PTSans-Narrow"/>
                        </a:rPr>
                        <a:t>Attendus de fin de cycle </a:t>
                      </a:r>
                      <a:endParaRPr lang="fr-FR" sz="17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solidFill>
                            <a:schemeClr val="bg1"/>
                          </a:solidFill>
                          <a:latin typeface="PTSans-Narrow"/>
                        </a:rPr>
                        <a:t>Compétences travaillées</a:t>
                      </a:r>
                    </a:p>
                  </a:txBody>
                  <a:tcPr/>
                </a:tc>
                <a:extLst>
                  <a:ext uri="{0D108BD9-81ED-4DB2-BD59-A6C34878D82A}">
                    <a16:rowId xmlns:a16="http://schemas.microsoft.com/office/drawing/2014/main" val="2851063889"/>
                  </a:ext>
                </a:extLst>
              </a:tr>
              <a:tr h="877124">
                <a:tc>
                  <a:txBody>
                    <a:bodyPr/>
                    <a:lstStyle/>
                    <a:p>
                      <a:r>
                        <a:rPr lang="fr-FR" sz="1700" b="1" dirty="0">
                          <a:solidFill>
                            <a:srgbClr val="002060"/>
                          </a:solidFill>
                        </a:rPr>
                        <a:t>Cycle 2 </a:t>
                      </a:r>
                      <a:r>
                        <a:rPr lang="fr-FR" sz="1400" b="1" dirty="0">
                          <a:solidFill>
                            <a:srgbClr val="C00000"/>
                          </a:solidFill>
                        </a:rPr>
                        <a:t>(CP, CE1, CE2)</a:t>
                      </a:r>
                      <a:endParaRPr lang="fr-FR" sz="1700" b="1" dirty="0">
                        <a:solidFill>
                          <a:srgbClr val="C00000"/>
                        </a:solidFill>
                      </a:endParaRPr>
                    </a:p>
                  </a:txBody>
                  <a:tcPr>
                    <a:solidFill>
                      <a:srgbClr val="FFFFFF"/>
                    </a:solidFill>
                  </a:tcPr>
                </a:tc>
                <a:tc>
                  <a:txBody>
                    <a:bodyPr/>
                    <a:lstStyle/>
                    <a:p>
                      <a:r>
                        <a:rPr lang="fr-FR" sz="1300" dirty="0">
                          <a:solidFill>
                            <a:srgbClr val="002060"/>
                          </a:solidFill>
                          <a:latin typeface="+mn-lt"/>
                        </a:rPr>
                        <a:t>Dans des situations aménagées et très variées :</a:t>
                      </a:r>
                    </a:p>
                    <a:p>
                      <a:pPr marL="285750" indent="-285750">
                        <a:buFontTx/>
                        <a:buChar char="-"/>
                      </a:pPr>
                      <a:r>
                        <a:rPr lang="fr-FR" sz="1300" dirty="0">
                          <a:solidFill>
                            <a:srgbClr val="002060"/>
                          </a:solidFill>
                          <a:latin typeface="+mn-lt"/>
                        </a:rPr>
                        <a:t>s’engager dans un affrontement individuel ou collectif en respectant les règles du jeu ;</a:t>
                      </a:r>
                    </a:p>
                    <a:p>
                      <a:pPr marL="285750" indent="-285750">
                        <a:buFontTx/>
                        <a:buChar char="-"/>
                      </a:pPr>
                      <a:r>
                        <a:rPr lang="fr-FR" sz="1300" dirty="0">
                          <a:solidFill>
                            <a:srgbClr val="002060"/>
                          </a:solidFill>
                          <a:latin typeface="+mn-lt"/>
                        </a:rPr>
                        <a:t>contrôler son engagement moteur et affectif pour réussir des actions simples ;</a:t>
                      </a:r>
                    </a:p>
                    <a:p>
                      <a:pPr marL="285750" indent="-285750">
                        <a:buFontTx/>
                        <a:buChar char="-"/>
                      </a:pPr>
                      <a:r>
                        <a:rPr lang="fr-FR" sz="1300" dirty="0">
                          <a:solidFill>
                            <a:srgbClr val="002060"/>
                          </a:solidFill>
                          <a:latin typeface="+mn-lt"/>
                        </a:rPr>
                        <a:t>connaitre le but du jeu ;</a:t>
                      </a:r>
                    </a:p>
                    <a:p>
                      <a:pPr marL="285750" indent="-285750">
                        <a:buFontTx/>
                        <a:buChar char="-"/>
                      </a:pPr>
                      <a:r>
                        <a:rPr lang="fr-FR" sz="1300" dirty="0">
                          <a:solidFill>
                            <a:srgbClr val="002060"/>
                          </a:solidFill>
                          <a:latin typeface="+mn-lt"/>
                        </a:rPr>
                        <a:t>reconnaitre ses partenaires et ses adversaires.</a:t>
                      </a:r>
                    </a:p>
                    <a:p>
                      <a:endParaRPr lang="fr-FR" sz="1700" dirty="0">
                        <a:solidFill>
                          <a:srgbClr val="002060"/>
                        </a:solidFill>
                        <a:latin typeface="+mn-lt"/>
                      </a:endParaRPr>
                    </a:p>
                  </a:txBody>
                  <a:tcPr>
                    <a:solidFill>
                      <a:srgbClr val="FFFFFF"/>
                    </a:solidFill>
                  </a:tcPr>
                </a:tc>
                <a:tc>
                  <a:txBody>
                    <a:bodyPr/>
                    <a:lstStyle/>
                    <a:p>
                      <a:pPr marL="285750" indent="-285750">
                        <a:buFontTx/>
                        <a:buChar char="-"/>
                      </a:pPr>
                      <a:r>
                        <a:rPr lang="fr-FR" sz="1300" dirty="0">
                          <a:solidFill>
                            <a:srgbClr val="002060"/>
                          </a:solidFill>
                          <a:latin typeface="+mn-lt"/>
                        </a:rPr>
                        <a:t>Rechercher le gain du jeu, de la rencontre.</a:t>
                      </a:r>
                    </a:p>
                    <a:p>
                      <a:pPr marL="285750" indent="-285750">
                        <a:buFontTx/>
                        <a:buChar char="-"/>
                      </a:pPr>
                      <a:r>
                        <a:rPr lang="fr-FR" sz="1300" dirty="0">
                          <a:solidFill>
                            <a:srgbClr val="002060"/>
                          </a:solidFill>
                          <a:latin typeface="+mn-lt"/>
                        </a:rPr>
                        <a:t>Comprendre le but du jeu et orienter ses actions vers la cible.</a:t>
                      </a:r>
                    </a:p>
                    <a:p>
                      <a:pPr marL="285750" indent="-285750">
                        <a:buFontTx/>
                        <a:buChar char="-"/>
                      </a:pPr>
                      <a:r>
                        <a:rPr lang="fr-FR" sz="1300" dirty="0">
                          <a:solidFill>
                            <a:srgbClr val="002060"/>
                          </a:solidFill>
                          <a:latin typeface="+mn-lt"/>
                        </a:rPr>
                        <a:t>Accepter l’opposition et la coopération.</a:t>
                      </a:r>
                    </a:p>
                    <a:p>
                      <a:pPr marL="285750" indent="-285750">
                        <a:buFontTx/>
                        <a:buChar char="-"/>
                      </a:pPr>
                      <a:r>
                        <a:rPr lang="fr-FR" sz="1300" dirty="0">
                          <a:solidFill>
                            <a:srgbClr val="002060"/>
                          </a:solidFill>
                          <a:latin typeface="+mn-lt"/>
                        </a:rPr>
                        <a:t>S’adapter aux actions d’un adversaire.</a:t>
                      </a:r>
                    </a:p>
                    <a:p>
                      <a:pPr marL="285750" indent="-285750">
                        <a:buFontTx/>
                        <a:buChar char="-"/>
                      </a:pPr>
                      <a:r>
                        <a:rPr lang="fr-FR" sz="1300" dirty="0">
                          <a:solidFill>
                            <a:srgbClr val="002060"/>
                          </a:solidFill>
                          <a:latin typeface="+mn-lt"/>
                        </a:rPr>
                        <a:t>Coordonner des actions motrices simples.</a:t>
                      </a:r>
                    </a:p>
                    <a:p>
                      <a:pPr marL="285750" indent="-285750">
                        <a:buFontTx/>
                        <a:buChar char="-"/>
                      </a:pPr>
                      <a:r>
                        <a:rPr lang="fr-FR" sz="1300" dirty="0">
                          <a:solidFill>
                            <a:srgbClr val="002060"/>
                          </a:solidFill>
                          <a:latin typeface="+mn-lt"/>
                        </a:rPr>
                        <a:t>S’informer, prendre des repères pour agir seul ou avec les autres.</a:t>
                      </a:r>
                    </a:p>
                    <a:p>
                      <a:pPr marL="285750" indent="-285750">
                        <a:buFontTx/>
                        <a:buChar char="-"/>
                      </a:pPr>
                      <a:r>
                        <a:rPr lang="fr-FR" sz="1300" dirty="0">
                          <a:solidFill>
                            <a:srgbClr val="002060"/>
                          </a:solidFill>
                          <a:latin typeface="+mn-lt"/>
                        </a:rPr>
                        <a:t>Respecter les règles essentielles de jeu et de sécurité.</a:t>
                      </a:r>
                    </a:p>
                    <a:p>
                      <a:pPr marL="285750" indent="-285750">
                        <a:buFontTx/>
                        <a:buChar char="-"/>
                      </a:pPr>
                      <a:endParaRPr lang="fr-FR" sz="1300" dirty="0">
                        <a:solidFill>
                          <a:srgbClr val="002060"/>
                        </a:solidFill>
                        <a:latin typeface="+mn-lt"/>
                      </a:endParaRPr>
                    </a:p>
                  </a:txBody>
                  <a:tcPr>
                    <a:solidFill>
                      <a:srgbClr val="FFFFFF"/>
                    </a:solidFill>
                  </a:tcPr>
                </a:tc>
                <a:extLst>
                  <a:ext uri="{0D108BD9-81ED-4DB2-BD59-A6C34878D82A}">
                    <a16:rowId xmlns:a16="http://schemas.microsoft.com/office/drawing/2014/main" val="964286178"/>
                  </a:ext>
                </a:extLst>
              </a:tr>
              <a:tr h="1001057">
                <a:tc>
                  <a:txBody>
                    <a:bodyPr/>
                    <a:lstStyle/>
                    <a:p>
                      <a:r>
                        <a:rPr lang="fr-FR" sz="1700" b="1" dirty="0">
                          <a:solidFill>
                            <a:srgbClr val="002060"/>
                          </a:solidFill>
                        </a:rPr>
                        <a:t>Cycle 3 </a:t>
                      </a:r>
                      <a:r>
                        <a:rPr lang="fr-FR" sz="1400" b="1" kern="1200" dirty="0">
                          <a:solidFill>
                            <a:srgbClr val="C00000"/>
                          </a:solidFill>
                          <a:latin typeface="+mn-lt"/>
                          <a:ea typeface="+mn-ea"/>
                          <a:cs typeface="+mn-cs"/>
                        </a:rPr>
                        <a:t>(CM1, CM2, 6ème)</a:t>
                      </a:r>
                    </a:p>
                  </a:txBody>
                  <a:tcPr>
                    <a:solidFill>
                      <a:srgbClr val="FFFFFF"/>
                    </a:solidFill>
                  </a:tcPr>
                </a:tc>
                <a:tc>
                  <a:txBody>
                    <a:bodyPr/>
                    <a:lstStyle/>
                    <a:p>
                      <a:r>
                        <a:rPr lang="fr-FR" sz="1300" kern="1200" dirty="0">
                          <a:solidFill>
                            <a:srgbClr val="002060"/>
                          </a:solidFill>
                          <a:latin typeface="+mn-lt"/>
                          <a:ea typeface="+mn-ea"/>
                          <a:cs typeface="+mn-cs"/>
                        </a:rPr>
                        <a:t>En situation aménagée ou à effectif réduit,</a:t>
                      </a:r>
                    </a:p>
                    <a:p>
                      <a:pPr marL="285750" indent="-285750">
                        <a:buFontTx/>
                        <a:buChar char="-"/>
                      </a:pPr>
                      <a:r>
                        <a:rPr lang="fr-FR" sz="1300" kern="1200" dirty="0">
                          <a:solidFill>
                            <a:srgbClr val="002060"/>
                          </a:solidFill>
                          <a:latin typeface="+mn-lt"/>
                          <a:ea typeface="+mn-ea"/>
                          <a:cs typeface="+mn-cs"/>
                        </a:rPr>
                        <a:t>S’organiser tactiquement pour gagner le duel ou le match en identifiant les situations favorables de</a:t>
                      </a:r>
                      <a:r>
                        <a:rPr lang="fr-FR" sz="1300" kern="1200" baseline="0" dirty="0">
                          <a:solidFill>
                            <a:srgbClr val="002060"/>
                          </a:solidFill>
                          <a:latin typeface="+mn-lt"/>
                          <a:ea typeface="+mn-ea"/>
                          <a:cs typeface="+mn-cs"/>
                        </a:rPr>
                        <a:t> </a:t>
                      </a:r>
                      <a:r>
                        <a:rPr lang="fr-FR" sz="1300" kern="1200" dirty="0">
                          <a:solidFill>
                            <a:srgbClr val="002060"/>
                          </a:solidFill>
                          <a:latin typeface="+mn-lt"/>
                          <a:ea typeface="+mn-ea"/>
                          <a:cs typeface="+mn-cs"/>
                        </a:rPr>
                        <a:t>marque.</a:t>
                      </a:r>
                    </a:p>
                    <a:p>
                      <a:pPr marL="285750" indent="-285750">
                        <a:buFontTx/>
                        <a:buChar char="-"/>
                      </a:pPr>
                      <a:r>
                        <a:rPr lang="fr-FR" sz="1300" kern="1200" dirty="0">
                          <a:solidFill>
                            <a:srgbClr val="002060"/>
                          </a:solidFill>
                          <a:latin typeface="+mn-lt"/>
                          <a:ea typeface="+mn-ea"/>
                          <a:cs typeface="+mn-cs"/>
                        </a:rPr>
                        <a:t>Maintenir un engagement moteur efficace sur tout le temps de jeu prévu.</a:t>
                      </a:r>
                    </a:p>
                    <a:p>
                      <a:pPr marL="285750" indent="-285750">
                        <a:buFontTx/>
                        <a:buChar char="-"/>
                      </a:pPr>
                      <a:r>
                        <a:rPr lang="fr-FR" sz="1300" kern="1200" dirty="0">
                          <a:solidFill>
                            <a:srgbClr val="002060"/>
                          </a:solidFill>
                          <a:latin typeface="+mn-lt"/>
                          <a:ea typeface="+mn-ea"/>
                          <a:cs typeface="+mn-cs"/>
                        </a:rPr>
                        <a:t>Respecter les partenaires, les adversaires et l’arbitre.</a:t>
                      </a:r>
                    </a:p>
                    <a:p>
                      <a:pPr marL="285750" indent="-285750">
                        <a:buFontTx/>
                        <a:buChar char="-"/>
                      </a:pPr>
                      <a:r>
                        <a:rPr lang="fr-FR" sz="1300" kern="1200" dirty="0">
                          <a:solidFill>
                            <a:srgbClr val="002060"/>
                          </a:solidFill>
                          <a:latin typeface="+mn-lt"/>
                          <a:ea typeface="+mn-ea"/>
                          <a:cs typeface="+mn-cs"/>
                        </a:rPr>
                        <a:t>Assurer différents rôles sociaux (joueur, arbitre, observateur) inhérents à l’activité et a l’organisation de la classe.</a:t>
                      </a:r>
                    </a:p>
                    <a:p>
                      <a:pPr marL="285750" indent="-285750">
                        <a:buFontTx/>
                        <a:buChar char="-"/>
                      </a:pPr>
                      <a:r>
                        <a:rPr lang="fr-FR" sz="1300" kern="1200" dirty="0">
                          <a:solidFill>
                            <a:srgbClr val="002060"/>
                          </a:solidFill>
                          <a:latin typeface="+mn-lt"/>
                          <a:ea typeface="+mn-ea"/>
                          <a:cs typeface="+mn-cs"/>
                        </a:rPr>
                        <a:t>Accepter le résultat de la rencontre et être capable de le commenter.</a:t>
                      </a:r>
                    </a:p>
                  </a:txBody>
                  <a:tcPr>
                    <a:solidFill>
                      <a:srgbClr val="FFFFFF"/>
                    </a:solidFill>
                  </a:tcPr>
                </a:tc>
                <a:tc>
                  <a:txBody>
                    <a:bodyPr/>
                    <a:lstStyle/>
                    <a:p>
                      <a:pPr marL="285750" indent="-285750">
                        <a:buFontTx/>
                        <a:buChar char="-"/>
                      </a:pPr>
                      <a:r>
                        <a:rPr lang="fr-FR" sz="1300" kern="1200" dirty="0">
                          <a:solidFill>
                            <a:srgbClr val="002060"/>
                          </a:solidFill>
                          <a:latin typeface="+mn-lt"/>
                          <a:ea typeface="+mn-ea"/>
                          <a:cs typeface="+mn-cs"/>
                        </a:rPr>
                        <a:t>Rechercher le gain de l’affrontement par des</a:t>
                      </a:r>
                      <a:r>
                        <a:rPr lang="fr-FR" sz="1300" kern="1200" baseline="0" dirty="0">
                          <a:solidFill>
                            <a:srgbClr val="002060"/>
                          </a:solidFill>
                          <a:latin typeface="+mn-lt"/>
                          <a:ea typeface="+mn-ea"/>
                          <a:cs typeface="+mn-cs"/>
                        </a:rPr>
                        <a:t> </a:t>
                      </a:r>
                      <a:r>
                        <a:rPr lang="fr-FR" sz="1300" kern="1200" dirty="0">
                          <a:solidFill>
                            <a:srgbClr val="002060"/>
                          </a:solidFill>
                          <a:latin typeface="+mn-lt"/>
                          <a:ea typeface="+mn-ea"/>
                          <a:cs typeface="+mn-cs"/>
                        </a:rPr>
                        <a:t>choix tactiques simples.</a:t>
                      </a:r>
                    </a:p>
                    <a:p>
                      <a:pPr marL="285750" indent="-285750">
                        <a:buFontTx/>
                        <a:buChar char="-"/>
                      </a:pPr>
                      <a:r>
                        <a:rPr lang="fr-FR" sz="1300" kern="1200" dirty="0">
                          <a:solidFill>
                            <a:srgbClr val="002060"/>
                          </a:solidFill>
                          <a:latin typeface="+mn-lt"/>
                          <a:ea typeface="+mn-ea"/>
                          <a:cs typeface="+mn-cs"/>
                        </a:rPr>
                        <a:t>Adapter son jeu et ses actions aux adversaires et a</a:t>
                      </a:r>
                      <a:r>
                        <a:rPr lang="fr-FR" sz="1300" kern="1200" baseline="0" dirty="0">
                          <a:solidFill>
                            <a:srgbClr val="002060"/>
                          </a:solidFill>
                          <a:latin typeface="+mn-lt"/>
                          <a:ea typeface="+mn-ea"/>
                          <a:cs typeface="+mn-cs"/>
                        </a:rPr>
                        <a:t> </a:t>
                      </a:r>
                      <a:r>
                        <a:rPr lang="fr-FR" sz="1300" kern="1200" dirty="0">
                          <a:solidFill>
                            <a:srgbClr val="002060"/>
                          </a:solidFill>
                          <a:latin typeface="+mn-lt"/>
                          <a:ea typeface="+mn-ea"/>
                          <a:cs typeface="+mn-cs"/>
                        </a:rPr>
                        <a:t>ses partenaires.</a:t>
                      </a:r>
                    </a:p>
                    <a:p>
                      <a:pPr marL="285750" indent="-285750">
                        <a:buFontTx/>
                        <a:buChar char="-"/>
                      </a:pPr>
                      <a:r>
                        <a:rPr lang="fr-FR" sz="1300" kern="1200" dirty="0">
                          <a:solidFill>
                            <a:srgbClr val="002060"/>
                          </a:solidFill>
                          <a:latin typeface="+mn-lt"/>
                          <a:ea typeface="+mn-ea"/>
                          <a:cs typeface="+mn-cs"/>
                        </a:rPr>
                        <a:t>Coordonner des actions motrices simples.</a:t>
                      </a:r>
                    </a:p>
                    <a:p>
                      <a:pPr marL="285750" indent="-285750" algn="l" defTabSz="914400" rtl="0" eaLnBrk="1" latinLnBrk="0" hangingPunct="1">
                        <a:buFontTx/>
                        <a:buChar char="-"/>
                      </a:pPr>
                      <a:r>
                        <a:rPr lang="fr-FR" sz="1300" kern="1200" dirty="0">
                          <a:solidFill>
                            <a:srgbClr val="002060"/>
                          </a:solidFill>
                          <a:latin typeface="+mn-lt"/>
                          <a:ea typeface="+mn-ea"/>
                          <a:cs typeface="+mn-cs"/>
                        </a:rPr>
                        <a:t>Se reconnaitre attaquant / défenseur.</a:t>
                      </a:r>
                    </a:p>
                    <a:p>
                      <a:pPr marL="285750" indent="-285750" algn="l" defTabSz="914400" rtl="0" eaLnBrk="1" latinLnBrk="0" hangingPunct="1">
                        <a:buFontTx/>
                        <a:buChar char="-"/>
                      </a:pPr>
                      <a:r>
                        <a:rPr lang="fr-FR" sz="1300" kern="1200" dirty="0">
                          <a:solidFill>
                            <a:srgbClr val="002060"/>
                          </a:solidFill>
                          <a:latin typeface="+mn-lt"/>
                          <a:ea typeface="+mn-ea"/>
                          <a:cs typeface="+mn-cs"/>
                        </a:rPr>
                        <a:t>Coopérer pour attaquer et défendre.</a:t>
                      </a:r>
                    </a:p>
                    <a:p>
                      <a:pPr marL="285750" indent="-285750" algn="l" defTabSz="914400" rtl="0" eaLnBrk="1" latinLnBrk="0" hangingPunct="1">
                        <a:buFontTx/>
                        <a:buChar char="-"/>
                      </a:pPr>
                      <a:r>
                        <a:rPr lang="fr-FR" sz="1300" kern="1200" dirty="0">
                          <a:solidFill>
                            <a:srgbClr val="002060"/>
                          </a:solidFill>
                          <a:latin typeface="+mn-lt"/>
                          <a:ea typeface="+mn-ea"/>
                          <a:cs typeface="+mn-cs"/>
                        </a:rPr>
                        <a:t>Accepter de tenir des rôles simples d’arbitre et d’observateur.</a:t>
                      </a:r>
                    </a:p>
                    <a:p>
                      <a:pPr marL="285750" indent="-285750" algn="l" defTabSz="914400" rtl="0" eaLnBrk="1" latinLnBrk="0" hangingPunct="1">
                        <a:buFontTx/>
                        <a:buChar char="-"/>
                      </a:pPr>
                      <a:r>
                        <a:rPr lang="fr-FR" sz="1300" kern="1200" dirty="0">
                          <a:solidFill>
                            <a:srgbClr val="002060"/>
                          </a:solidFill>
                          <a:latin typeface="+mn-lt"/>
                          <a:ea typeface="+mn-ea"/>
                          <a:cs typeface="+mn-cs"/>
                        </a:rPr>
                        <a:t>S’informer pour agir.</a:t>
                      </a:r>
                    </a:p>
                  </a:txBody>
                  <a:tcPr>
                    <a:solidFill>
                      <a:srgbClr val="FFFFFF"/>
                    </a:solidFill>
                  </a:tcPr>
                </a:tc>
                <a:extLst>
                  <a:ext uri="{0D108BD9-81ED-4DB2-BD59-A6C34878D82A}">
                    <a16:rowId xmlns:a16="http://schemas.microsoft.com/office/drawing/2014/main" val="3128088166"/>
                  </a:ext>
                </a:extLst>
              </a:tr>
            </a:tbl>
          </a:graphicData>
        </a:graphic>
      </p:graphicFrame>
      <p:sp>
        <p:nvSpPr>
          <p:cNvPr id="29" name="ZoneTexte 28">
            <a:extLst>
              <a:ext uri="{FF2B5EF4-FFF2-40B4-BE49-F238E27FC236}">
                <a16:creationId xmlns:a16="http://schemas.microsoft.com/office/drawing/2014/main" id="{E714F5E5-7C2F-4938-BF40-1BCF467E9C08}"/>
              </a:ext>
            </a:extLst>
          </p:cNvPr>
          <p:cNvSpPr txBox="1"/>
          <p:nvPr/>
        </p:nvSpPr>
        <p:spPr>
          <a:xfrm>
            <a:off x="233918" y="6075202"/>
            <a:ext cx="1172771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1400" b="1" dirty="0">
                <a:solidFill>
                  <a:prstClr val="black">
                    <a:lumMod val="85000"/>
                    <a:lumOff val="15000"/>
                  </a:prstClr>
                </a:solidFill>
              </a:rPr>
              <a:t>Rien de spécifique au handball ! </a:t>
            </a:r>
            <a:r>
              <a:rPr lang="fr-FR" sz="1400" b="1" dirty="0">
                <a:solidFill>
                  <a:prstClr val="black">
                    <a:lumMod val="85000"/>
                    <a:lumOff val="15000"/>
                  </a:prstClr>
                </a:solidFill>
                <a:sym typeface="Symbol" panose="05050102010706020507" pitchFamily="18" charset="2"/>
              </a:rPr>
              <a:t> Il est nécessaire d’envisager la pratique de cette activité comme « simple » moyen de construire ces compétences et non comme une fin en soi : il ne s’agit pas de faire des élèves des handballeurs !</a:t>
            </a:r>
            <a:endParaRPr lang="fr-FR" sz="1400" b="1" dirty="0">
              <a:solidFill>
                <a:prstClr val="black">
                  <a:lumMod val="85000"/>
                  <a:lumOff val="15000"/>
                </a:prstClr>
              </a:solidFill>
            </a:endParaRPr>
          </a:p>
        </p:txBody>
      </p:sp>
    </p:spTree>
    <p:extLst>
      <p:ext uri="{BB962C8B-B14F-4D97-AF65-F5344CB8AC3E}">
        <p14:creationId xmlns:p14="http://schemas.microsoft.com/office/powerpoint/2010/main" val="231094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BC1A8D-E693-4704-8E11-5AAB4B40BAEF}"/>
              </a:ext>
            </a:extLst>
          </p:cNvPr>
          <p:cNvSpPr>
            <a:spLocks noGrp="1"/>
          </p:cNvSpPr>
          <p:nvPr>
            <p:ph type="ctrTitle"/>
          </p:nvPr>
        </p:nvSpPr>
        <p:spPr/>
        <p:txBody>
          <a:bodyPr rtlCol="0"/>
          <a:lstStyle/>
          <a:p>
            <a:pPr rtl="0"/>
            <a:r>
              <a:rPr lang="fr-FR" dirty="0"/>
              <a:t>Les interventions extérieures en EPS</a:t>
            </a:r>
          </a:p>
        </p:txBody>
      </p:sp>
      <p:sp>
        <p:nvSpPr>
          <p:cNvPr id="5" name="Sous-titre 4">
            <a:extLst>
              <a:ext uri="{FF2B5EF4-FFF2-40B4-BE49-F238E27FC236}">
                <a16:creationId xmlns:a16="http://schemas.microsoft.com/office/drawing/2014/main" id="{18F92ECC-81D7-46DF-AF27-3388655CE442}"/>
              </a:ext>
            </a:extLst>
          </p:cNvPr>
          <p:cNvSpPr>
            <a:spLocks noGrp="1"/>
          </p:cNvSpPr>
          <p:nvPr>
            <p:ph type="subTitle" idx="1"/>
          </p:nvPr>
        </p:nvSpPr>
        <p:spPr/>
        <p:txBody>
          <a:bodyPr rtlCol="0"/>
          <a:lstStyle/>
          <a:p>
            <a:pPr rtl="0"/>
            <a:r>
              <a:rPr lang="fr-FR" dirty="0"/>
              <a:t>Cadre réglementaire et théorique</a:t>
            </a:r>
          </a:p>
        </p:txBody>
      </p:sp>
      <p:pic>
        <p:nvPicPr>
          <p:cNvPr id="10" name="Espace réservé d’image 9">
            <a:extLst>
              <a:ext uri="{FF2B5EF4-FFF2-40B4-BE49-F238E27FC236}">
                <a16:creationId xmlns:a16="http://schemas.microsoft.com/office/drawing/2014/main" id="{262D17B0-1557-47A2-A8D6-91730FF9DB5D}"/>
              </a:ext>
            </a:extLst>
          </p:cNvPr>
          <p:cNvPicPr>
            <a:picLocks noGrp="1" noChangeAspect="1"/>
          </p:cNvPicPr>
          <p:nvPr>
            <p:ph type="pic" sz="quarter" idx="13"/>
          </p:nvPr>
        </p:nvPicPr>
        <p:blipFill>
          <a:blip r:embed="rId3"/>
          <a:stretch>
            <a:fillRect/>
          </a:stretch>
        </p:blipFill>
        <p:spPr>
          <a:xfrm>
            <a:off x="914400" y="2341374"/>
            <a:ext cx="11270894" cy="2638434"/>
          </a:xfrm>
        </p:spPr>
      </p:pic>
      <p:sp>
        <p:nvSpPr>
          <p:cNvPr id="12" name="Espace réservé du numéro de diapositive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rtlCol="0"/>
          <a:lstStyle/>
          <a:p>
            <a:pPr rtl="0"/>
            <a:fld id="{D495E168-DA5E-4888-8D8A-92B118324C14}" type="slidenum">
              <a:rPr lang="fr-FR" smtClean="0"/>
              <a:pPr rtl="0"/>
              <a:t>11</a:t>
            </a:fld>
            <a:endParaRPr lang="fr-FR" dirty="0"/>
          </a:p>
        </p:txBody>
      </p:sp>
      <p:sp>
        <p:nvSpPr>
          <p:cNvPr id="15" name="Espace réservé du pied de page 5">
            <a:extLst>
              <a:ext uri="{FF2B5EF4-FFF2-40B4-BE49-F238E27FC236}">
                <a16:creationId xmlns:a16="http://schemas.microsoft.com/office/drawing/2014/main" id="{EC00FEAE-5ADF-486D-921F-1901EE4E61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165370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12</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D’après vous, pour être autorisé à intervenir dans le cadre scolaire, il faut :</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417704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13</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a:t>
            </a:r>
          </a:p>
        </p:txBody>
      </p:sp>
      <p:sp>
        <p:nvSpPr>
          <p:cNvPr id="5" name="Rectangle 4">
            <a:extLst>
              <a:ext uri="{FF2B5EF4-FFF2-40B4-BE49-F238E27FC236}">
                <a16:creationId xmlns:a16="http://schemas.microsoft.com/office/drawing/2014/main" id="{74D97E7D-3CD6-495E-8094-86AF7A9BBB16}"/>
              </a:ext>
            </a:extLst>
          </p:cNvPr>
          <p:cNvSpPr/>
          <p:nvPr/>
        </p:nvSpPr>
        <p:spPr>
          <a:xfrm>
            <a:off x="388776" y="1832583"/>
            <a:ext cx="11277042" cy="1856214"/>
          </a:xfrm>
          <a:prstGeom prst="rect">
            <a:avLst/>
          </a:prstGeom>
        </p:spPr>
        <p:txBody>
          <a:bodyPr wrap="square">
            <a:spAutoFit/>
          </a:bodyPr>
          <a:lstStyle/>
          <a:p>
            <a:pPr>
              <a:lnSpc>
                <a:spcPct val="115000"/>
              </a:lnSpc>
              <a:spcAft>
                <a:spcPts val="1000"/>
              </a:spcAft>
            </a:pPr>
            <a:r>
              <a:rPr lang="fr-FR"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A savoir :</a:t>
            </a:r>
          </a:p>
          <a:p>
            <a:pPr>
              <a:lnSpc>
                <a:spcPct val="115000"/>
              </a:lnSpc>
              <a:spcAft>
                <a:spcPts val="1000"/>
              </a:spcAft>
            </a:pPr>
            <a:r>
              <a:rPr lang="fr-FR" dirty="0">
                <a:solidFill>
                  <a:srgbClr val="365F91"/>
                </a:solidFill>
                <a:latin typeface="Calibri" panose="020F0502020204030204" pitchFamily="34" charset="0"/>
                <a:ea typeface="Calibri" panose="020F0502020204030204" pitchFamily="34" charset="0"/>
                <a:cs typeface="Times New Roman" panose="02020603050405020304" pitchFamily="18" charset="0"/>
              </a:rPr>
              <a:t>« </a:t>
            </a:r>
            <a:r>
              <a:rPr lang="fr-FR" i="1" dirty="0">
                <a:solidFill>
                  <a:srgbClr val="365F91"/>
                </a:solidFill>
                <a:latin typeface="Calibri" panose="020F0502020204030204" pitchFamily="34" charset="0"/>
                <a:ea typeface="Calibri" panose="020F0502020204030204" pitchFamily="34" charset="0"/>
                <a:cs typeface="Times New Roman" panose="02020603050405020304" pitchFamily="18" charset="0"/>
              </a:rPr>
              <a:t>Les activités physiques et sportives organisées dans le cadre des enseignements réguliers peuvent être encadrées par l'enseignant seul, qu'elles se déroulent au sein de l'école ou dans le cadre d'une sortie récurrente. Néanmoins, certaines activités, compte tenu de leur nature même, font l'objet de taux d'encadrement renforcés.</a:t>
            </a:r>
            <a:r>
              <a:rPr lang="fr-FR" dirty="0">
                <a:solidFill>
                  <a:srgbClr val="365F91"/>
                </a:solidFill>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fr-FR" sz="1400" dirty="0">
                <a:solidFill>
                  <a:srgbClr val="365F91"/>
                </a:solidFill>
                <a:latin typeface="Calibri" panose="020F0502020204030204" pitchFamily="34" charset="0"/>
                <a:ea typeface="Calibri" panose="020F0502020204030204" pitchFamily="34" charset="0"/>
                <a:cs typeface="Times New Roman" panose="02020603050405020304" pitchFamily="18" charset="0"/>
              </a:rPr>
              <a:t>Circulaire interministérielle n° 2017-116 du 6-10-2017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D5D70C5-6F63-4574-8DEB-ABBCF27E868A}"/>
              </a:ext>
            </a:extLst>
          </p:cNvPr>
          <p:cNvSpPr/>
          <p:nvPr/>
        </p:nvSpPr>
        <p:spPr>
          <a:xfrm>
            <a:off x="388776" y="1832583"/>
            <a:ext cx="11277042" cy="1856214"/>
          </a:xfrm>
          <a:prstGeom prst="rect">
            <a:avLst/>
          </a:prstGeom>
        </p:spPr>
        <p:txBody>
          <a:bodyPr wrap="square">
            <a:spAutoFit/>
          </a:bodyPr>
          <a:lstStyle/>
          <a:p>
            <a:pPr>
              <a:lnSpc>
                <a:spcPct val="115000"/>
              </a:lnSpc>
              <a:spcAft>
                <a:spcPts val="1000"/>
              </a:spcAft>
            </a:pPr>
            <a:r>
              <a:rPr lang="fr-FR"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A savoir :</a:t>
            </a:r>
          </a:p>
          <a:p>
            <a:pPr>
              <a:lnSpc>
                <a:spcPct val="115000"/>
              </a:lnSpc>
              <a:spcAft>
                <a:spcPts val="1000"/>
              </a:spcAft>
            </a:pPr>
            <a:r>
              <a:rPr lang="fr-FR" dirty="0">
                <a:solidFill>
                  <a:srgbClr val="365F91"/>
                </a:solidFill>
                <a:latin typeface="Calibri" panose="020F0502020204030204" pitchFamily="34" charset="0"/>
                <a:ea typeface="Calibri" panose="020F0502020204030204" pitchFamily="34" charset="0"/>
                <a:cs typeface="Times New Roman" panose="02020603050405020304" pitchFamily="18" charset="0"/>
              </a:rPr>
              <a:t>« </a:t>
            </a:r>
            <a:r>
              <a:rPr lang="fr-FR" i="1" dirty="0">
                <a:solidFill>
                  <a:srgbClr val="D30F64"/>
                </a:solidFill>
                <a:latin typeface="Calibri" panose="020F0502020204030204" pitchFamily="34" charset="0"/>
                <a:ea typeface="Calibri" panose="020F0502020204030204" pitchFamily="34" charset="0"/>
                <a:cs typeface="Times New Roman" panose="02020603050405020304" pitchFamily="18" charset="0"/>
              </a:rPr>
              <a:t>Les activités physiques et sportives organisées dans le cadre des enseignements réguliers peuvent être encadrées par l'enseignant seul, qu'elles se déroulent au sein de l'école ou dans le cadre d'une sortie récurrente. </a:t>
            </a:r>
            <a:r>
              <a:rPr lang="fr-FR" i="1" dirty="0">
                <a:solidFill>
                  <a:srgbClr val="365F91"/>
                </a:solidFill>
                <a:latin typeface="Calibri" panose="020F0502020204030204" pitchFamily="34" charset="0"/>
                <a:ea typeface="Calibri" panose="020F0502020204030204" pitchFamily="34" charset="0"/>
                <a:cs typeface="Times New Roman" panose="02020603050405020304" pitchFamily="18" charset="0"/>
              </a:rPr>
              <a:t>Néanmoins, certaines activités, compte tenu de leur nature même, font l'objet de taux d'encadrement renforcés.</a:t>
            </a:r>
            <a:r>
              <a:rPr lang="fr-FR" dirty="0">
                <a:solidFill>
                  <a:srgbClr val="365F91"/>
                </a:solidFill>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fr-FR" sz="1400" dirty="0">
                <a:solidFill>
                  <a:srgbClr val="365F91"/>
                </a:solidFill>
                <a:latin typeface="Calibri" panose="020F0502020204030204" pitchFamily="34" charset="0"/>
                <a:ea typeface="Calibri" panose="020F0502020204030204" pitchFamily="34" charset="0"/>
                <a:cs typeface="Times New Roman" panose="02020603050405020304" pitchFamily="18" charset="0"/>
              </a:rPr>
              <a:t>Circulaire interministérielle n° 2017-116 du 6-10-2017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3B0DEE5-6923-49BE-ACE8-1B0D3E2B5324}"/>
              </a:ext>
            </a:extLst>
          </p:cNvPr>
          <p:cNvSpPr/>
          <p:nvPr/>
        </p:nvSpPr>
        <p:spPr>
          <a:xfrm>
            <a:off x="208547" y="3783515"/>
            <a:ext cx="11784531" cy="2492990"/>
          </a:xfrm>
          <a:prstGeom prst="rect">
            <a:avLst/>
          </a:prstGeom>
          <a:ln>
            <a:solidFill>
              <a:srgbClr val="0070C0"/>
            </a:solidFill>
          </a:ln>
        </p:spPr>
        <p:txBody>
          <a:bodyPr wrap="square">
            <a:spAutoFit/>
          </a:bodyPr>
          <a:lstStyle/>
          <a:p>
            <a:r>
              <a:rPr lang="fr-FR" sz="1400" dirty="0">
                <a:solidFill>
                  <a:srgbClr val="365F91"/>
                </a:solidFill>
                <a:ea typeface="Times New Roman" panose="02020603050405020304" pitchFamily="18" charset="0"/>
                <a:cs typeface="Times New Roman" panose="02020603050405020304" pitchFamily="18" charset="0"/>
              </a:rPr>
              <a:t>Le renforcement du taux d'encadrement concerne les activités suivantes</a:t>
            </a:r>
            <a:r>
              <a:rPr lang="fr-FR" sz="1200" dirty="0">
                <a:ea typeface="Times New Roman" panose="02020603050405020304" pitchFamily="18" charset="0"/>
                <a:cs typeface="Calibri" panose="020F0502020204030204" pitchFamily="34" charset="0"/>
              </a:rPr>
              <a:t> :</a:t>
            </a:r>
            <a:endParaRPr lang="fr-FR" sz="1100" dirty="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ski et activités en milieu enneigé (raquettes, luge par exemple)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escalade et activités assimilées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randonnée en montagne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tir à l'arc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VTT et cyclisme sur route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sports équestres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spéléologie (classes I et II uniquement)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activités aquatiques et subaquatiques (sauf pour ce qui concerne l'enseignement de la natation qui relève de la Note de service du 28-2-2022 relative à l'enseignement de la natation dans les premier et second degrés) ;</a:t>
            </a:r>
            <a:endParaRPr lang="fr-FR" sz="1200" dirty="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fr-FR" sz="1400" dirty="0">
                <a:ea typeface="Times New Roman" panose="02020603050405020304" pitchFamily="18" charset="0"/>
                <a:cs typeface="Calibri" panose="020F0502020204030204" pitchFamily="34" charset="0"/>
              </a:rPr>
              <a:t>activités nautiques avec embarcation.</a:t>
            </a:r>
            <a:endParaRPr lang="fr-FR" sz="1200" dirty="0">
              <a:effectLst/>
              <a:ea typeface="Times New Roman" panose="02020603050405020304" pitchFamily="18" charset="0"/>
              <a:cs typeface="Times New Roman" panose="02020603050405020304" pitchFamily="18" charset="0"/>
            </a:endParaRP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142977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14</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a:t>
            </a:r>
          </a:p>
        </p:txBody>
      </p:sp>
      <p:pic>
        <p:nvPicPr>
          <p:cNvPr id="13" name="Image 12">
            <a:extLst>
              <a:ext uri="{FF2B5EF4-FFF2-40B4-BE49-F238E27FC236}">
                <a16:creationId xmlns:a16="http://schemas.microsoft.com/office/drawing/2014/main" id="{29E31EBD-D526-4383-9FA8-D493693FC584}"/>
              </a:ext>
            </a:extLst>
          </p:cNvPr>
          <p:cNvPicPr>
            <a:picLocks noChangeAspect="1"/>
          </p:cNvPicPr>
          <p:nvPr/>
        </p:nvPicPr>
        <p:blipFill rotWithShape="1">
          <a:blip r:embed="rId2"/>
          <a:srcRect t="18072" b="10080"/>
          <a:stretch/>
        </p:blipFill>
        <p:spPr>
          <a:xfrm>
            <a:off x="2512477" y="1749778"/>
            <a:ext cx="6466539" cy="4743096"/>
          </a:xfrm>
          <a:prstGeom prst="rect">
            <a:avLst/>
          </a:prstGeom>
        </p:spPr>
      </p:pic>
      <p:sp>
        <p:nvSpPr>
          <p:cNvPr id="14" name="Rectangle 13">
            <a:extLst>
              <a:ext uri="{FF2B5EF4-FFF2-40B4-BE49-F238E27FC236}">
                <a16:creationId xmlns:a16="http://schemas.microsoft.com/office/drawing/2014/main" id="{E2975576-BED0-4252-BE3A-C0E45176F069}"/>
              </a:ext>
            </a:extLst>
          </p:cNvPr>
          <p:cNvSpPr/>
          <p:nvPr/>
        </p:nvSpPr>
        <p:spPr>
          <a:xfrm>
            <a:off x="4057093" y="1893457"/>
            <a:ext cx="3515366" cy="2246769"/>
          </a:xfrm>
          <a:prstGeom prst="rect">
            <a:avLst/>
          </a:prstGeom>
        </p:spPr>
        <p:txBody>
          <a:bodyPr wrap="square">
            <a:spAutoFit/>
          </a:bodyPr>
          <a:lstStyle/>
          <a:p>
            <a:r>
              <a:rPr lang="fr-FR" sz="2800" dirty="0">
                <a:solidFill>
                  <a:schemeClr val="bg1"/>
                </a:solidFill>
                <a:latin typeface="English157 BT" panose="030306020304040D0D03" pitchFamily="66" charset="0"/>
              </a:rPr>
              <a:t>Un enseignant n’a </a:t>
            </a:r>
          </a:p>
          <a:p>
            <a:r>
              <a:rPr lang="fr-FR" sz="2800" dirty="0">
                <a:solidFill>
                  <a:schemeClr val="bg1"/>
                </a:solidFill>
                <a:latin typeface="English157 BT" panose="030306020304040D0D03" pitchFamily="66" charset="0"/>
              </a:rPr>
              <a:t>   absolument  pas besoin de </a:t>
            </a:r>
          </a:p>
          <a:p>
            <a:r>
              <a:rPr lang="fr-FR" sz="2800" dirty="0">
                <a:solidFill>
                  <a:schemeClr val="bg1"/>
                </a:solidFill>
                <a:latin typeface="English157 BT" panose="030306020304040D0D03" pitchFamily="66" charset="0"/>
              </a:rPr>
              <a:t>    vous pour conduire</a:t>
            </a:r>
          </a:p>
          <a:p>
            <a:r>
              <a:rPr lang="fr-FR" sz="2800" dirty="0">
                <a:solidFill>
                  <a:schemeClr val="bg1"/>
                </a:solidFill>
                <a:latin typeface="English157 BT" panose="030306020304040D0D03" pitchFamily="66" charset="0"/>
              </a:rPr>
              <a:t> une unité  d’apprentissage</a:t>
            </a:r>
          </a:p>
          <a:p>
            <a:r>
              <a:rPr lang="fr-FR" sz="2800" dirty="0">
                <a:solidFill>
                  <a:schemeClr val="bg1"/>
                </a:solidFill>
                <a:latin typeface="English157 BT" panose="030306020304040D0D03" pitchFamily="66" charset="0"/>
              </a:rPr>
              <a:t> handball avec sa classe ! </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17" name="Rectangle 16">
            <a:extLst>
              <a:ext uri="{FF2B5EF4-FFF2-40B4-BE49-F238E27FC236}">
                <a16:creationId xmlns:a16="http://schemas.microsoft.com/office/drawing/2014/main" id="{9AAAB53C-B211-4714-BECC-92D03D9F06C4}"/>
              </a:ext>
            </a:extLst>
          </p:cNvPr>
          <p:cNvSpPr/>
          <p:nvPr/>
        </p:nvSpPr>
        <p:spPr>
          <a:xfrm>
            <a:off x="9138348" y="5812612"/>
            <a:ext cx="1666009" cy="461665"/>
          </a:xfrm>
          <a:prstGeom prst="rect">
            <a:avLst/>
          </a:prstGeom>
        </p:spPr>
        <p:txBody>
          <a:bodyPr wrap="square">
            <a:spAutoFit/>
          </a:bodyPr>
          <a:lstStyle/>
          <a:p>
            <a:r>
              <a:rPr lang="fr-FR" sz="2400" b="1" dirty="0"/>
              <a:t>Ceci dit ...</a:t>
            </a:r>
          </a:p>
        </p:txBody>
      </p:sp>
      <p:sp>
        <p:nvSpPr>
          <p:cNvPr id="18" name="Rectangle 17">
            <a:extLst>
              <a:ext uri="{FF2B5EF4-FFF2-40B4-BE49-F238E27FC236}">
                <a16:creationId xmlns:a16="http://schemas.microsoft.com/office/drawing/2014/main" id="{1374C1A3-3296-47B1-A773-C00E3E8E1E49}"/>
              </a:ext>
            </a:extLst>
          </p:cNvPr>
          <p:cNvSpPr/>
          <p:nvPr/>
        </p:nvSpPr>
        <p:spPr>
          <a:xfrm>
            <a:off x="474126" y="1875170"/>
            <a:ext cx="2573874" cy="461665"/>
          </a:xfrm>
          <a:prstGeom prst="rect">
            <a:avLst/>
          </a:prstGeom>
        </p:spPr>
        <p:txBody>
          <a:bodyPr wrap="square">
            <a:spAutoFit/>
          </a:bodyPr>
          <a:lstStyle/>
          <a:p>
            <a:r>
              <a:rPr lang="fr-FR" sz="2400" b="1" dirty="0"/>
              <a:t>Autrement dit ...</a:t>
            </a:r>
          </a:p>
        </p:txBody>
      </p:sp>
    </p:spTree>
    <p:extLst>
      <p:ext uri="{BB962C8B-B14F-4D97-AF65-F5344CB8AC3E}">
        <p14:creationId xmlns:p14="http://schemas.microsoft.com/office/powerpoint/2010/main" val="31571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3" presetClass="emph" presetSubtype="2" accel="25000" fill="hold" nodeType="afterEffect">
                                  <p:stCondLst>
                                    <p:cond delay="500"/>
                                  </p:stCondLst>
                                  <p:childTnLst>
                                    <p:animClr clrSpc="rgb" dir="cw">
                                      <p:cBhvr override="childStyle">
                                        <p:cTn id="19" dur="2000" fill="hold"/>
                                        <p:tgtEl>
                                          <p:spTgt spid="14">
                                            <p:txEl>
                                              <p:pRg st="0" end="0"/>
                                            </p:txEl>
                                          </p:spTgt>
                                        </p:tgtEl>
                                        <p:attrNameLst>
                                          <p:attrName>style.color</p:attrName>
                                        </p:attrNameLst>
                                      </p:cBhvr>
                                      <p:to>
                                        <a:srgbClr val="F4FA0E"/>
                                      </p:to>
                                    </p:animClr>
                                  </p:childTnLst>
                                </p:cTn>
                              </p:par>
                            </p:childTnLst>
                          </p:cTn>
                        </p:par>
                        <p:par>
                          <p:cTn id="20" fill="hold">
                            <p:stCondLst>
                              <p:cond delay="2500"/>
                            </p:stCondLst>
                            <p:childTnLst>
                              <p:par>
                                <p:cTn id="21" presetID="3" presetClass="emph" presetSubtype="2" accel="7500" fill="hold" nodeType="afterEffect">
                                  <p:stCondLst>
                                    <p:cond delay="0"/>
                                  </p:stCondLst>
                                  <p:childTnLst>
                                    <p:animClr clrSpc="rgb" dir="cw">
                                      <p:cBhvr override="childStyle">
                                        <p:cTn id="22" dur="2000" fill="hold"/>
                                        <p:tgtEl>
                                          <p:spTgt spid="14">
                                            <p:txEl>
                                              <p:pRg st="1" end="1"/>
                                            </p:txEl>
                                          </p:spTgt>
                                        </p:tgtEl>
                                        <p:attrNameLst>
                                          <p:attrName>style.color</p:attrName>
                                        </p:attrNameLst>
                                      </p:cBhvr>
                                      <p:to>
                                        <a:srgbClr val="F4FA0E"/>
                                      </p:to>
                                    </p:animClr>
                                  </p:childTnLst>
                                </p:cTn>
                              </p:par>
                            </p:childTnLst>
                          </p:cTn>
                        </p:par>
                        <p:par>
                          <p:cTn id="23" fill="hold">
                            <p:stCondLst>
                              <p:cond delay="4500"/>
                            </p:stCondLst>
                            <p:childTnLst>
                              <p:par>
                                <p:cTn id="24" presetID="3" presetClass="emph" presetSubtype="2" accel="7500" fill="hold" nodeType="afterEffect">
                                  <p:stCondLst>
                                    <p:cond delay="0"/>
                                  </p:stCondLst>
                                  <p:childTnLst>
                                    <p:animClr clrSpc="rgb" dir="cw">
                                      <p:cBhvr override="childStyle">
                                        <p:cTn id="25" dur="2000" fill="hold"/>
                                        <p:tgtEl>
                                          <p:spTgt spid="14">
                                            <p:txEl>
                                              <p:pRg st="2" end="2"/>
                                            </p:txEl>
                                          </p:spTgt>
                                        </p:tgtEl>
                                        <p:attrNameLst>
                                          <p:attrName>style.color</p:attrName>
                                        </p:attrNameLst>
                                      </p:cBhvr>
                                      <p:to>
                                        <a:srgbClr val="F4FA0E"/>
                                      </p:to>
                                    </p:animClr>
                                  </p:childTnLst>
                                </p:cTn>
                              </p:par>
                            </p:childTnLst>
                          </p:cTn>
                        </p:par>
                        <p:par>
                          <p:cTn id="26" fill="hold">
                            <p:stCondLst>
                              <p:cond delay="6500"/>
                            </p:stCondLst>
                            <p:childTnLst>
                              <p:par>
                                <p:cTn id="27" presetID="3" presetClass="emph" presetSubtype="2" accel="7500" fill="hold" nodeType="afterEffect">
                                  <p:stCondLst>
                                    <p:cond delay="0"/>
                                  </p:stCondLst>
                                  <p:childTnLst>
                                    <p:animClr clrSpc="rgb" dir="cw">
                                      <p:cBhvr override="childStyle">
                                        <p:cTn id="28" dur="2000" fill="hold"/>
                                        <p:tgtEl>
                                          <p:spTgt spid="14">
                                            <p:txEl>
                                              <p:pRg st="3" end="3"/>
                                            </p:txEl>
                                          </p:spTgt>
                                        </p:tgtEl>
                                        <p:attrNameLst>
                                          <p:attrName>style.color</p:attrName>
                                        </p:attrNameLst>
                                      </p:cBhvr>
                                      <p:to>
                                        <a:srgbClr val="F4FA0E"/>
                                      </p:to>
                                    </p:animClr>
                                  </p:childTnLst>
                                </p:cTn>
                              </p:par>
                            </p:childTnLst>
                          </p:cTn>
                        </p:par>
                        <p:par>
                          <p:cTn id="29" fill="hold">
                            <p:stCondLst>
                              <p:cond delay="8500"/>
                            </p:stCondLst>
                            <p:childTnLst>
                              <p:par>
                                <p:cTn id="30" presetID="3" presetClass="emph" presetSubtype="2" accel="7500" fill="hold" nodeType="afterEffect">
                                  <p:stCondLst>
                                    <p:cond delay="0"/>
                                  </p:stCondLst>
                                  <p:childTnLst>
                                    <p:animClr clrSpc="rgb" dir="cw">
                                      <p:cBhvr override="childStyle">
                                        <p:cTn id="31" dur="2000" fill="hold"/>
                                        <p:tgtEl>
                                          <p:spTgt spid="14">
                                            <p:txEl>
                                              <p:pRg st="4" end="4"/>
                                            </p:txEl>
                                          </p:spTgt>
                                        </p:tgtEl>
                                        <p:attrNameLst>
                                          <p:attrName>style.color</p:attrName>
                                        </p:attrNameLst>
                                      </p:cBhvr>
                                      <p:to>
                                        <a:srgbClr val="F4FA0E"/>
                                      </p:to>
                                    </p:animClr>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15</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ZoneTexte 4">
            <a:extLst>
              <a:ext uri="{FF2B5EF4-FFF2-40B4-BE49-F238E27FC236}">
                <a16:creationId xmlns:a16="http://schemas.microsoft.com/office/drawing/2014/main" id="{4C7C64A2-5841-4EA4-A6F5-20E8E1D0C01A}"/>
              </a:ext>
            </a:extLst>
          </p:cNvPr>
          <p:cNvSpPr txBox="1"/>
          <p:nvPr/>
        </p:nvSpPr>
        <p:spPr>
          <a:xfrm>
            <a:off x="386299" y="1799281"/>
            <a:ext cx="9943034" cy="4693593"/>
          </a:xfrm>
          <a:prstGeom prst="rect">
            <a:avLst/>
          </a:prstGeom>
          <a:noFill/>
        </p:spPr>
        <p:txBody>
          <a:bodyPr wrap="square" rtlCol="0">
            <a:spAutoFit/>
          </a:bodyPr>
          <a:lstStyle/>
          <a:p>
            <a:r>
              <a:rPr lang="fr-FR" b="1" dirty="0">
                <a:solidFill>
                  <a:srgbClr val="008EDC"/>
                </a:solidFill>
              </a:rPr>
              <a:t>Votre intervention peut apporter une réelle plus-value à l’enseignement de cette activité :</a:t>
            </a:r>
          </a:p>
          <a:p>
            <a:pPr>
              <a:spcAft>
                <a:spcPts val="600"/>
              </a:spcAft>
            </a:pPr>
            <a:endParaRPr lang="fr-FR" sz="1600" dirty="0">
              <a:solidFill>
                <a:schemeClr val="tx1">
                  <a:lumMod val="65000"/>
                  <a:lumOff val="35000"/>
                </a:schemeClr>
              </a:solidFill>
            </a:endParaRPr>
          </a:p>
          <a:p>
            <a:pPr marL="285750" indent="-285750">
              <a:spcAft>
                <a:spcPts val="600"/>
              </a:spcAft>
              <a:buFont typeface="Arial" panose="020B0604020202020204" pitchFamily="34" charset="0"/>
              <a:buChar char="•"/>
            </a:pPr>
            <a:r>
              <a:rPr lang="fr-FR" sz="1600" dirty="0">
                <a:solidFill>
                  <a:schemeClr val="tx1">
                    <a:lumMod val="65000"/>
                    <a:lumOff val="35000"/>
                  </a:schemeClr>
                </a:solidFill>
              </a:rPr>
              <a:t>Vous avez une parfaite connaissance de l’activité, bien supérieure à celle de la plupart des enseignants.</a:t>
            </a:r>
          </a:p>
          <a:p>
            <a:pPr marL="285750" indent="-285750">
              <a:spcAft>
                <a:spcPts val="600"/>
              </a:spcAft>
              <a:buFont typeface="Arial" panose="020B0604020202020204" pitchFamily="34" charset="0"/>
              <a:buChar char="•"/>
            </a:pPr>
            <a:r>
              <a:rPr lang="fr-FR" sz="1600" dirty="0">
                <a:solidFill>
                  <a:schemeClr val="tx1">
                    <a:lumMod val="65000"/>
                    <a:lumOff val="35000"/>
                  </a:schemeClr>
                </a:solidFill>
              </a:rPr>
              <a:t>Votre expérience de pratiquant puis d’éducateur sportif vous a permis de développer une expertise certaine dont pourront profiter élèves et enseignants …</a:t>
            </a:r>
          </a:p>
          <a:p>
            <a:pPr marL="285750" indent="-285750">
              <a:spcAft>
                <a:spcPts val="600"/>
              </a:spcAft>
              <a:buFont typeface="Arial" panose="020B0604020202020204" pitchFamily="34" charset="0"/>
              <a:buChar char="•"/>
            </a:pPr>
            <a:r>
              <a:rPr lang="fr-FR" sz="1600" dirty="0">
                <a:solidFill>
                  <a:schemeClr val="tx1">
                    <a:lumMod val="65000"/>
                    <a:lumOff val="35000"/>
                  </a:schemeClr>
                </a:solidFill>
              </a:rPr>
              <a:t>… qui, pour beaucoup</a:t>
            </a:r>
            <a:r>
              <a:rPr lang="fr-FR" sz="2000" dirty="0"/>
              <a:t> </a:t>
            </a:r>
            <a:r>
              <a:rPr lang="fr-FR" sz="1600" dirty="0">
                <a:solidFill>
                  <a:schemeClr val="tx1">
                    <a:lumMod val="65000"/>
                    <a:lumOff val="35000"/>
                  </a:schemeClr>
                </a:solidFill>
              </a:rPr>
              <a:t>d’entre eux ne sont pas à l’aise avec l’enseignement de l’EPS, à cause :</a:t>
            </a:r>
          </a:p>
          <a:p>
            <a:pPr marL="742950" lvl="1" indent="-285750">
              <a:spcAft>
                <a:spcPts val="600"/>
              </a:spcAft>
              <a:buFont typeface="Arial" panose="020B0604020202020204" pitchFamily="34" charset="0"/>
              <a:buChar char="•"/>
            </a:pPr>
            <a:r>
              <a:rPr lang="fr-FR" sz="1600" dirty="0">
                <a:solidFill>
                  <a:schemeClr val="tx1">
                    <a:lumMod val="65000"/>
                    <a:lumOff val="35000"/>
                  </a:schemeClr>
                </a:solidFill>
              </a:rPr>
              <a:t>d’un parcours personnel parfois éloigné de la pratique sportive, </a:t>
            </a:r>
          </a:p>
          <a:p>
            <a:pPr marL="742950" lvl="1" indent="-285750">
              <a:spcAft>
                <a:spcPts val="600"/>
              </a:spcAft>
              <a:buFont typeface="Arial" panose="020B0604020202020204" pitchFamily="34" charset="0"/>
              <a:buChar char="•"/>
            </a:pPr>
            <a:r>
              <a:rPr lang="fr-FR" sz="1600" dirty="0">
                <a:solidFill>
                  <a:schemeClr val="tx1">
                    <a:lumMod val="65000"/>
                    <a:lumOff val="35000"/>
                  </a:schemeClr>
                </a:solidFill>
              </a:rPr>
              <a:t>d’expériences personnelles parfois douloureuses voire traumatisantes - notamment à l’école ! -, </a:t>
            </a:r>
          </a:p>
          <a:p>
            <a:pPr marL="742950" lvl="1" indent="-285750">
              <a:spcAft>
                <a:spcPts val="600"/>
              </a:spcAft>
              <a:buFont typeface="Arial" panose="020B0604020202020204" pitchFamily="34" charset="0"/>
              <a:buChar char="•"/>
            </a:pPr>
            <a:r>
              <a:rPr lang="fr-FR" sz="1600" dirty="0">
                <a:solidFill>
                  <a:schemeClr val="tx1">
                    <a:lumMod val="65000"/>
                    <a:lumOff val="35000"/>
                  </a:schemeClr>
                </a:solidFill>
              </a:rPr>
              <a:t>d’une appétence limitée avec cette discipline en général et/ou les sports collectifs en particulier, </a:t>
            </a:r>
          </a:p>
          <a:p>
            <a:pPr marL="742950" lvl="1" indent="-285750">
              <a:spcAft>
                <a:spcPts val="600"/>
              </a:spcAft>
              <a:buFont typeface="Arial" panose="020B0604020202020204" pitchFamily="34" charset="0"/>
              <a:buChar char="•"/>
            </a:pPr>
            <a:r>
              <a:rPr lang="fr-FR" sz="1600" dirty="0">
                <a:solidFill>
                  <a:schemeClr val="tx1">
                    <a:lumMod val="65000"/>
                    <a:lumOff val="35000"/>
                  </a:schemeClr>
                </a:solidFill>
              </a:rPr>
              <a:t>d’une formation initiale et continue insuffisante, </a:t>
            </a:r>
          </a:p>
          <a:p>
            <a:pPr marL="742950" lvl="1" indent="-285750">
              <a:spcAft>
                <a:spcPts val="600"/>
              </a:spcAft>
              <a:buFont typeface="Arial" panose="020B0604020202020204" pitchFamily="34" charset="0"/>
              <a:buChar char="•"/>
            </a:pPr>
            <a:r>
              <a:rPr lang="fr-FR" sz="1600" dirty="0">
                <a:solidFill>
                  <a:schemeClr val="tx1">
                    <a:lumMod val="65000"/>
                    <a:lumOff val="35000"/>
                  </a:schemeClr>
                </a:solidFill>
              </a:rPr>
              <a:t>d’un sentiment d’incompétence ou d’illégitimité, </a:t>
            </a:r>
          </a:p>
          <a:p>
            <a:pPr marL="742950" lvl="1" indent="-285750">
              <a:spcAft>
                <a:spcPts val="600"/>
              </a:spcAft>
              <a:buFont typeface="Arial" panose="020B0604020202020204" pitchFamily="34" charset="0"/>
              <a:buChar char="•"/>
            </a:pPr>
            <a:r>
              <a:rPr lang="fr-FR" sz="1600" dirty="0">
                <a:solidFill>
                  <a:schemeClr val="tx1">
                    <a:lumMod val="65000"/>
                    <a:lumOff val="35000"/>
                  </a:schemeClr>
                </a:solidFill>
              </a:rPr>
              <a:t>…</a:t>
            </a:r>
          </a:p>
          <a:p>
            <a:pPr marL="285750" indent="-285750">
              <a:spcAft>
                <a:spcPts val="600"/>
              </a:spcAft>
              <a:buFont typeface="Arial" panose="020B0604020202020204" pitchFamily="34" charset="0"/>
              <a:buChar char="•"/>
            </a:pPr>
            <a:r>
              <a:rPr lang="fr-FR" sz="1600" dirty="0">
                <a:solidFill>
                  <a:schemeClr val="tx1">
                    <a:lumMod val="65000"/>
                    <a:lumOff val="35000"/>
                  </a:schemeClr>
                </a:solidFill>
              </a:rPr>
              <a:t>Un personnel d’encadrement supplémentaire facilite l’organisation et la gestion de l’activité.</a:t>
            </a:r>
          </a:p>
          <a:p>
            <a:pPr marL="285750" indent="-285750">
              <a:spcAft>
                <a:spcPts val="600"/>
              </a:spcAft>
              <a:buFont typeface="Arial" panose="020B0604020202020204" pitchFamily="34" charset="0"/>
              <a:buChar char="•"/>
            </a:pPr>
            <a:r>
              <a:rPr lang="fr-FR" sz="1600" dirty="0">
                <a:solidFill>
                  <a:schemeClr val="tx1">
                    <a:lumMod val="65000"/>
                    <a:lumOff val="35000"/>
                  </a:schemeClr>
                </a:solidFill>
              </a:rPr>
              <a:t>Votre intervention est souvent (toujours ?) assortie de la mise à disposition de matériel, souvent insuffisant dans les écoles.</a:t>
            </a:r>
          </a:p>
        </p:txBody>
      </p:sp>
      <p:sp>
        <p:nvSpPr>
          <p:cNvPr id="7" name="Rectangle 6">
            <a:extLst>
              <a:ext uri="{FF2B5EF4-FFF2-40B4-BE49-F238E27FC236}">
                <a16:creationId xmlns:a16="http://schemas.microsoft.com/office/drawing/2014/main" id="{96D293B9-FB64-4FD5-A18B-181EE70D1B44}"/>
              </a:ext>
            </a:extLst>
          </p:cNvPr>
          <p:cNvSpPr/>
          <p:nvPr/>
        </p:nvSpPr>
        <p:spPr>
          <a:xfrm>
            <a:off x="10125079" y="2706077"/>
            <a:ext cx="1908000" cy="288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sz="1600" dirty="0"/>
              <a:t>« L'aide apportée par l'intervenant extérieur, qui s'inscrit dans le projet pédagogique du professeur, a pour objectif de </a:t>
            </a:r>
            <a:r>
              <a:rPr lang="fr-FR" sz="1600" b="1" dirty="0"/>
              <a:t>compléter</a:t>
            </a:r>
            <a:r>
              <a:rPr lang="fr-FR" sz="1600" dirty="0"/>
              <a:t> et d'</a:t>
            </a:r>
            <a:r>
              <a:rPr lang="fr-FR" sz="1600" b="1" dirty="0"/>
              <a:t>enrichir les enseignements</a:t>
            </a:r>
            <a:r>
              <a:rPr lang="fr-FR" sz="1600" dirty="0"/>
              <a:t>. »</a:t>
            </a:r>
          </a:p>
        </p:txBody>
      </p:sp>
    </p:spTree>
    <p:extLst>
      <p:ext uri="{BB962C8B-B14F-4D97-AF65-F5344CB8AC3E}">
        <p14:creationId xmlns:p14="http://schemas.microsoft.com/office/powerpoint/2010/main" val="426557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a:xfrm>
            <a:off x="10804358" y="5712044"/>
            <a:ext cx="549442" cy="365125"/>
          </a:xfrm>
        </p:spPr>
        <p:txBody>
          <a:bodyPr/>
          <a:lstStyle/>
          <a:p>
            <a:pPr rtl="0"/>
            <a:fld id="{D495E168-DA5E-4888-8D8A-92B118324C14}" type="slidenum">
              <a:rPr lang="fr-FR" noProof="0" smtClean="0"/>
              <a:t>16</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a:xfrm>
            <a:off x="838200" y="365126"/>
            <a:ext cx="9050518" cy="945498"/>
          </a:xfrm>
        </p:spPr>
        <p:txBody>
          <a:bodyPr>
            <a:normAutofit fontScale="90000"/>
          </a:bodyPr>
          <a:lstStyle/>
          <a:p>
            <a:r>
              <a:rPr lang="fr-FR" dirty="0"/>
              <a:t>Les interventions extérieures en EPS à l’école primaire</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10" name="ZoneTexte 9">
            <a:extLst>
              <a:ext uri="{FF2B5EF4-FFF2-40B4-BE49-F238E27FC236}">
                <a16:creationId xmlns:a16="http://schemas.microsoft.com/office/drawing/2014/main" id="{3769928B-35DD-4149-AAC8-36B424833D4D}"/>
              </a:ext>
            </a:extLst>
          </p:cNvPr>
          <p:cNvSpPr txBox="1"/>
          <p:nvPr/>
        </p:nvSpPr>
        <p:spPr>
          <a:xfrm>
            <a:off x="357111" y="1942156"/>
            <a:ext cx="11577714" cy="1631216"/>
          </a:xfrm>
          <a:prstGeom prst="rect">
            <a:avLst/>
          </a:prstGeom>
          <a:noFill/>
        </p:spPr>
        <p:txBody>
          <a:bodyPr wrap="square" rtlCol="0">
            <a:spAutoFit/>
          </a:bodyPr>
          <a:lstStyle/>
          <a:p>
            <a:r>
              <a:rPr lang="fr-FR" b="1" dirty="0">
                <a:solidFill>
                  <a:srgbClr val="008EDC"/>
                </a:solidFill>
              </a:rPr>
              <a:t>La réglementation départementale limite les interventions extérieures en EPS aux seuls cycles 2 et 3 </a:t>
            </a:r>
            <a:r>
              <a:rPr lang="fr-FR" b="1" dirty="0">
                <a:solidFill>
                  <a:srgbClr val="008EDC"/>
                </a:solidFill>
                <a:sym typeface="Symbol" panose="05050102010706020507" pitchFamily="18" charset="2"/>
              </a:rPr>
              <a:t> pas de possibilité d’intervention extérieure handball en maternelle.</a:t>
            </a:r>
          </a:p>
          <a:p>
            <a:endParaRPr lang="fr-FR" sz="1600" b="1" dirty="0">
              <a:solidFill>
                <a:srgbClr val="008EDC"/>
              </a:solidFill>
              <a:sym typeface="Symbol" panose="05050102010706020507" pitchFamily="18" charset="2"/>
            </a:endParaRPr>
          </a:p>
          <a:p>
            <a:r>
              <a:rPr lang="fr-FR" sz="1600" dirty="0">
                <a:solidFill>
                  <a:schemeClr val="tx1">
                    <a:lumMod val="65000"/>
                    <a:lumOff val="35000"/>
                  </a:schemeClr>
                </a:solidFill>
              </a:rPr>
              <a:t>Pour la maternelle, seules sont autorisées les interventions extérieures :</a:t>
            </a:r>
          </a:p>
          <a:p>
            <a:pPr marL="285750" indent="-285750">
              <a:buFont typeface="Arial" panose="020B0604020202020204" pitchFamily="34" charset="0"/>
              <a:buChar char="•"/>
            </a:pPr>
            <a:r>
              <a:rPr lang="fr-FR" sz="1600" dirty="0">
                <a:solidFill>
                  <a:schemeClr val="tx1">
                    <a:lumMod val="65000"/>
                    <a:lumOff val="35000"/>
                  </a:schemeClr>
                </a:solidFill>
              </a:rPr>
              <a:t>pour les disciplines artistiques (danse et cirque) ; </a:t>
            </a:r>
          </a:p>
          <a:p>
            <a:pPr marL="285750" indent="-285750">
              <a:buFont typeface="Arial" panose="020B0604020202020204" pitchFamily="34" charset="0"/>
              <a:buChar char="•"/>
            </a:pPr>
            <a:r>
              <a:rPr lang="fr-FR" sz="1600" dirty="0">
                <a:solidFill>
                  <a:schemeClr val="tx1">
                    <a:lumMod val="65000"/>
                    <a:lumOff val="35000"/>
                  </a:schemeClr>
                </a:solidFill>
              </a:rPr>
              <a:t>pour les activités physiques à taux d’encadrement renforcé (natation, ski et équitation pour la GS).</a:t>
            </a:r>
          </a:p>
        </p:txBody>
      </p:sp>
      <p:grpSp>
        <p:nvGrpSpPr>
          <p:cNvPr id="16" name="Groupe 15">
            <a:extLst>
              <a:ext uri="{FF2B5EF4-FFF2-40B4-BE49-F238E27FC236}">
                <a16:creationId xmlns:a16="http://schemas.microsoft.com/office/drawing/2014/main" id="{53CA7BC3-E950-46B9-8F60-2847441310D4}"/>
              </a:ext>
            </a:extLst>
          </p:cNvPr>
          <p:cNvGrpSpPr/>
          <p:nvPr/>
        </p:nvGrpSpPr>
        <p:grpSpPr>
          <a:xfrm>
            <a:off x="357111" y="3952875"/>
            <a:ext cx="11501514" cy="1759169"/>
            <a:chOff x="357111" y="3952875"/>
            <a:chExt cx="11501514" cy="1759169"/>
          </a:xfrm>
        </p:grpSpPr>
        <p:sp>
          <p:nvSpPr>
            <p:cNvPr id="15" name="Rectangle 14">
              <a:extLst>
                <a:ext uri="{FF2B5EF4-FFF2-40B4-BE49-F238E27FC236}">
                  <a16:creationId xmlns:a16="http://schemas.microsoft.com/office/drawing/2014/main" id="{6C4DA421-AA84-452C-8AF1-E028FCE9EFCE}"/>
                </a:ext>
              </a:extLst>
            </p:cNvPr>
            <p:cNvSpPr/>
            <p:nvPr/>
          </p:nvSpPr>
          <p:spPr>
            <a:xfrm>
              <a:off x="357111" y="3952875"/>
              <a:ext cx="11501514" cy="1759169"/>
            </a:xfrm>
            <a:prstGeom prst="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fr-FR" dirty="0"/>
            </a:p>
          </p:txBody>
        </p:sp>
        <p:pic>
          <p:nvPicPr>
            <p:cNvPr id="13" name="Image 12">
              <a:extLst>
                <a:ext uri="{FF2B5EF4-FFF2-40B4-BE49-F238E27FC236}">
                  <a16:creationId xmlns:a16="http://schemas.microsoft.com/office/drawing/2014/main" id="{6F5D4273-211A-4411-A27D-9FC8850F2CE5}"/>
                </a:ext>
              </a:extLst>
            </p:cNvPr>
            <p:cNvPicPr>
              <a:picLocks noChangeAspect="1"/>
            </p:cNvPicPr>
            <p:nvPr/>
          </p:nvPicPr>
          <p:blipFill>
            <a:blip r:embed="rId2"/>
            <a:stretch>
              <a:fillRect/>
            </a:stretch>
          </p:blipFill>
          <p:spPr>
            <a:xfrm>
              <a:off x="441305" y="4059808"/>
              <a:ext cx="2809640" cy="1545302"/>
            </a:xfrm>
            <a:prstGeom prst="rect">
              <a:avLst/>
            </a:prstGeom>
          </p:spPr>
        </p:pic>
        <p:sp>
          <p:nvSpPr>
            <p:cNvPr id="14" name="ZoneTexte 13">
              <a:extLst>
                <a:ext uri="{FF2B5EF4-FFF2-40B4-BE49-F238E27FC236}">
                  <a16:creationId xmlns:a16="http://schemas.microsoft.com/office/drawing/2014/main" id="{73B95C31-8463-4B06-A102-77AF3C411EDC}"/>
                </a:ext>
              </a:extLst>
            </p:cNvPr>
            <p:cNvSpPr txBox="1"/>
            <p:nvPr/>
          </p:nvSpPr>
          <p:spPr>
            <a:xfrm>
              <a:off x="3547985" y="4170740"/>
              <a:ext cx="8202709" cy="1323439"/>
            </a:xfrm>
            <a:prstGeom prst="rect">
              <a:avLst/>
            </a:prstGeom>
            <a:noFill/>
          </p:spPr>
          <p:txBody>
            <a:bodyPr wrap="square" rtlCol="0">
              <a:spAutoFit/>
            </a:bodyPr>
            <a:lstStyle/>
            <a:p>
              <a:r>
                <a:rPr lang="fr-FR" sz="1600" u="sng" dirty="0">
                  <a:solidFill>
                    <a:schemeClr val="bg1"/>
                  </a:solidFill>
                </a:rPr>
                <a:t>A noter</a:t>
              </a:r>
              <a:r>
                <a:rPr lang="fr-FR" sz="1600" dirty="0">
                  <a:solidFill>
                    <a:schemeClr val="bg1"/>
                  </a:solidFill>
                </a:rPr>
                <a:t> : le </a:t>
              </a:r>
              <a:r>
                <a:rPr lang="fr-FR" sz="1600" b="1" dirty="0" err="1">
                  <a:solidFill>
                    <a:schemeClr val="bg1"/>
                  </a:solidFill>
                </a:rPr>
                <a:t>Babyhand</a:t>
              </a:r>
              <a:r>
                <a:rPr lang="fr-FR" sz="1600" dirty="0">
                  <a:solidFill>
                    <a:schemeClr val="bg1"/>
                  </a:solidFill>
                </a:rPr>
                <a:t>, une démarche très pertinente et adaptée aux besoins des jeunes enfants et qui leur permet de construire des compétences inscrites dans les programmes de l’Education nationale pour le cycle 1, peut cependant être proposé aux enseignants de maternelle qui pourront la mettre en œuvre … sans le concours d’intervenant extérieur.</a:t>
              </a:r>
            </a:p>
          </p:txBody>
        </p:sp>
      </p:grpSp>
      <p:sp>
        <p:nvSpPr>
          <p:cNvPr id="17" name="Titre 3">
            <a:extLst>
              <a:ext uri="{FF2B5EF4-FFF2-40B4-BE49-F238E27FC236}">
                <a16:creationId xmlns:a16="http://schemas.microsoft.com/office/drawing/2014/main" id="{BBA5CE79-C345-49C4-B27E-CD5DFB832653}"/>
              </a:ext>
            </a:extLst>
          </p:cNvPr>
          <p:cNvSpPr txBox="1">
            <a:spLocks/>
          </p:cNvSpPr>
          <p:nvPr/>
        </p:nvSpPr>
        <p:spPr>
          <a:xfrm>
            <a:off x="838200" y="365126"/>
            <a:ext cx="9050518" cy="94549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nSpc>
                <a:spcPct val="120000"/>
              </a:lnSpc>
            </a:pPr>
            <a:r>
              <a:rPr lang="fr-FR" sz="3600" dirty="0"/>
              <a:t>Les interventions extérieures en EPS à l’école … élémentaire</a:t>
            </a:r>
          </a:p>
        </p:txBody>
      </p:sp>
    </p:spTree>
    <p:extLst>
      <p:ext uri="{BB962C8B-B14F-4D97-AF65-F5344CB8AC3E}">
        <p14:creationId xmlns:p14="http://schemas.microsoft.com/office/powerpoint/2010/main" val="190157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17</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élémentaire</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ZoneTexte 4">
            <a:extLst>
              <a:ext uri="{FF2B5EF4-FFF2-40B4-BE49-F238E27FC236}">
                <a16:creationId xmlns:a16="http://schemas.microsoft.com/office/drawing/2014/main" id="{4C7C64A2-5841-4EA4-A6F5-20E8E1D0C01A}"/>
              </a:ext>
            </a:extLst>
          </p:cNvPr>
          <p:cNvSpPr txBox="1"/>
          <p:nvPr/>
        </p:nvSpPr>
        <p:spPr>
          <a:xfrm>
            <a:off x="386299" y="1799281"/>
            <a:ext cx="10721968" cy="369332"/>
          </a:xfrm>
          <a:prstGeom prst="rect">
            <a:avLst/>
          </a:prstGeom>
          <a:noFill/>
        </p:spPr>
        <p:txBody>
          <a:bodyPr wrap="square" rtlCol="0">
            <a:spAutoFit/>
          </a:bodyPr>
          <a:lstStyle/>
          <a:p>
            <a:r>
              <a:rPr lang="fr-FR" b="1" dirty="0">
                <a:solidFill>
                  <a:srgbClr val="008EDC"/>
                </a:solidFill>
              </a:rPr>
              <a:t>A savoir :</a:t>
            </a:r>
            <a:endParaRPr lang="fr-FR" sz="1600" dirty="0">
              <a:solidFill>
                <a:schemeClr val="tx1">
                  <a:lumMod val="65000"/>
                  <a:lumOff val="35000"/>
                </a:schemeClr>
              </a:solidFill>
            </a:endParaRPr>
          </a:p>
        </p:txBody>
      </p:sp>
      <p:sp>
        <p:nvSpPr>
          <p:cNvPr id="6" name="Zone de texte 2">
            <a:extLst>
              <a:ext uri="{FF2B5EF4-FFF2-40B4-BE49-F238E27FC236}">
                <a16:creationId xmlns:a16="http://schemas.microsoft.com/office/drawing/2014/main" id="{7C62ABC5-6A6F-45EC-95E1-455455739E12}"/>
              </a:ext>
            </a:extLst>
          </p:cNvPr>
          <p:cNvSpPr txBox="1">
            <a:spLocks noChangeArrowheads="1"/>
          </p:cNvSpPr>
          <p:nvPr/>
        </p:nvSpPr>
        <p:spPr bwMode="auto">
          <a:xfrm>
            <a:off x="324167" y="1833968"/>
            <a:ext cx="1028065" cy="6692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7200" spc="-100" dirty="0">
                <a:solidFill>
                  <a:srgbClr val="006699"/>
                </a:solidFill>
                <a:latin typeface="Britannic Bold" panose="020B0903060703020204" pitchFamily="34" charset="0"/>
              </a:rPr>
              <a:t>‘’</a:t>
            </a:r>
          </a:p>
        </p:txBody>
      </p:sp>
      <p:sp>
        <p:nvSpPr>
          <p:cNvPr id="7" name="Rectangle 6">
            <a:extLst>
              <a:ext uri="{FF2B5EF4-FFF2-40B4-BE49-F238E27FC236}">
                <a16:creationId xmlns:a16="http://schemas.microsoft.com/office/drawing/2014/main" id="{35ACB6FC-78C2-4EAA-9591-70DF09F19859}"/>
              </a:ext>
            </a:extLst>
          </p:cNvPr>
          <p:cNvSpPr/>
          <p:nvPr/>
        </p:nvSpPr>
        <p:spPr>
          <a:xfrm>
            <a:off x="699911" y="2285180"/>
            <a:ext cx="10721968" cy="2448299"/>
          </a:xfrm>
          <a:prstGeom prst="rect">
            <a:avLst/>
          </a:prstGeom>
        </p:spPr>
        <p:txBody>
          <a:bodyPr wrap="square">
            <a:spAutoFit/>
          </a:bodyPr>
          <a:lstStyle/>
          <a:p>
            <a:pPr marL="320040">
              <a:lnSpc>
                <a:spcPct val="107000"/>
              </a:lnSpc>
              <a:spcAft>
                <a:spcPts val="800"/>
              </a:spcAft>
            </a:pPr>
            <a:r>
              <a:rPr lang="fr-FR" dirty="0">
                <a:solidFill>
                  <a:srgbClr val="006699"/>
                </a:solidFill>
                <a:latin typeface="Cambria" panose="02040503050406030204" pitchFamily="18" charset="0"/>
                <a:ea typeface="Calibri" panose="020F0502020204030204" pitchFamily="34" charset="0"/>
                <a:cs typeface="Cambria" panose="02040503050406030204" pitchFamily="18" charset="0"/>
              </a:rPr>
              <a:t>Les activités physiques et sportives mises en œuvre sur le temps scolaire s'inscrivent dans le cadre des programmes d'enseignement. Elles répondent à des objectifs pédagogiques préalablement définis qui doivent être connus de tous les adultes prenant part à l'activité. La polyvalence propre au métier de professeur des écoles lui permet d'assurer cet enseignement avec l'appui des conseillers pédagogiques de circonscription et des conseillers pédagogiques départementaux. Si l'enseignant le souhaite, il peut solliciter l'appui d'une personne agréée par les services de l'éducation nationale </a:t>
            </a:r>
            <a:r>
              <a:rPr lang="fr-FR" sz="1400" dirty="0">
                <a:solidFill>
                  <a:srgbClr val="006699"/>
                </a:solidFill>
                <a:latin typeface="Cambria" panose="02040503050406030204" pitchFamily="18" charset="0"/>
                <a:ea typeface="Calibri" panose="020F0502020204030204" pitchFamily="34" charset="0"/>
                <a:cs typeface="Cambria" panose="02040503050406030204" pitchFamily="18" charset="0"/>
              </a:rPr>
              <a:t>(article L. 312-3 du code de l'éducation)</a:t>
            </a:r>
            <a:r>
              <a:rPr lang="fr-FR" dirty="0">
                <a:solidFill>
                  <a:srgbClr val="006699"/>
                </a:solidFill>
                <a:latin typeface="Cambria" panose="02040503050406030204" pitchFamily="18" charset="0"/>
                <a:ea typeface="Calibri" panose="020F0502020204030204" pitchFamily="34" charset="0"/>
                <a:cs typeface="Cambria" panose="02040503050406030204" pitchFamily="18" charset="0"/>
              </a:rPr>
              <a:t> tout en conservant la responsabilité pédagogique du déroulement de l'activité </a:t>
            </a:r>
            <a:r>
              <a:rPr lang="fr-FR" sz="1400" dirty="0">
                <a:solidFill>
                  <a:srgbClr val="006699"/>
                </a:solidFill>
                <a:latin typeface="Cambria" panose="02040503050406030204" pitchFamily="18" charset="0"/>
              </a:rPr>
              <a:t>(art. D. 321-13 du code de l'éducation)</a:t>
            </a:r>
          </a:p>
        </p:txBody>
      </p:sp>
      <p:sp>
        <p:nvSpPr>
          <p:cNvPr id="9" name="Zone de texte 2">
            <a:extLst>
              <a:ext uri="{FF2B5EF4-FFF2-40B4-BE49-F238E27FC236}">
                <a16:creationId xmlns:a16="http://schemas.microsoft.com/office/drawing/2014/main" id="{CD09829F-EC31-46F6-9711-46D1F9A84F57}"/>
              </a:ext>
            </a:extLst>
          </p:cNvPr>
          <p:cNvSpPr txBox="1">
            <a:spLocks noChangeArrowheads="1"/>
          </p:cNvSpPr>
          <p:nvPr/>
        </p:nvSpPr>
        <p:spPr bwMode="auto">
          <a:xfrm>
            <a:off x="11107757" y="4271214"/>
            <a:ext cx="1028065" cy="12603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7200" spc="-100" dirty="0">
                <a:solidFill>
                  <a:srgbClr val="006699"/>
                </a:solidFill>
                <a:effectLst/>
                <a:latin typeface="Britannic Bold" panose="020B0903060703020204" pitchFamily="34" charset="0"/>
                <a:ea typeface="Calibri" panose="020F0502020204030204" pitchFamily="34" charset="0"/>
                <a:cs typeface="Cambria" panose="020405030504060302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40C17B8C-70E3-4120-A826-EAA73E14EBFE}"/>
              </a:ext>
            </a:extLst>
          </p:cNvPr>
          <p:cNvSpPr/>
          <p:nvPr/>
        </p:nvSpPr>
        <p:spPr>
          <a:xfrm>
            <a:off x="699911" y="2285180"/>
            <a:ext cx="10721968" cy="2448299"/>
          </a:xfrm>
          <a:prstGeom prst="rect">
            <a:avLst/>
          </a:prstGeom>
        </p:spPr>
        <p:txBody>
          <a:bodyPr wrap="square">
            <a:spAutoFit/>
          </a:bodyPr>
          <a:lstStyle/>
          <a:p>
            <a:pPr marL="320040">
              <a:lnSpc>
                <a:spcPct val="107000"/>
              </a:lnSpc>
              <a:spcAft>
                <a:spcPts val="800"/>
              </a:spcAft>
            </a:pPr>
            <a:r>
              <a:rPr lang="fr-FR" dirty="0">
                <a:solidFill>
                  <a:srgbClr val="006699"/>
                </a:solidFill>
                <a:latin typeface="Cambria" panose="02040503050406030204" pitchFamily="18" charset="0"/>
                <a:ea typeface="Calibri" panose="020F0502020204030204" pitchFamily="34" charset="0"/>
                <a:cs typeface="Cambria" panose="02040503050406030204" pitchFamily="18" charset="0"/>
              </a:rPr>
              <a:t>Les activités physiques et sportives mises en œuvre sur le temps scolaire s'inscrivent dans le cadre des programmes d'enseignement. </a:t>
            </a:r>
            <a:r>
              <a:rPr lang="fr-FR" dirty="0">
                <a:solidFill>
                  <a:srgbClr val="C00000"/>
                </a:solidFill>
                <a:latin typeface="Cambria" panose="02040503050406030204" pitchFamily="18" charset="0"/>
                <a:ea typeface="Calibri" panose="020F0502020204030204" pitchFamily="34" charset="0"/>
                <a:cs typeface="Cambria" panose="02040503050406030204" pitchFamily="18" charset="0"/>
              </a:rPr>
              <a:t>Elles répondent à des objectifs pédagogiques préalablement définis qui doivent être connus de tous les adultes prenant part à l'activité</a:t>
            </a:r>
            <a:r>
              <a:rPr lang="fr-FR" dirty="0">
                <a:solidFill>
                  <a:srgbClr val="006699"/>
                </a:solidFill>
                <a:latin typeface="Cambria" panose="02040503050406030204" pitchFamily="18" charset="0"/>
                <a:ea typeface="Calibri" panose="020F0502020204030204" pitchFamily="34" charset="0"/>
                <a:cs typeface="Cambria" panose="02040503050406030204" pitchFamily="18" charset="0"/>
              </a:rPr>
              <a:t>. </a:t>
            </a:r>
            <a:r>
              <a:rPr lang="fr-FR" dirty="0">
                <a:solidFill>
                  <a:srgbClr val="C00000"/>
                </a:solidFill>
                <a:latin typeface="Cambria" panose="02040503050406030204" pitchFamily="18" charset="0"/>
                <a:ea typeface="Calibri" panose="020F0502020204030204" pitchFamily="34" charset="0"/>
                <a:cs typeface="Cambria" panose="02040503050406030204" pitchFamily="18" charset="0"/>
              </a:rPr>
              <a:t>La polyvalence propre au métier de professeur des écoles lui permet d'assurer cet enseignement</a:t>
            </a:r>
            <a:r>
              <a:rPr lang="fr-FR" dirty="0">
                <a:solidFill>
                  <a:srgbClr val="006699"/>
                </a:solidFill>
                <a:latin typeface="Cambria" panose="02040503050406030204" pitchFamily="18" charset="0"/>
                <a:ea typeface="Calibri" panose="020F0502020204030204" pitchFamily="34" charset="0"/>
                <a:cs typeface="Cambria" panose="02040503050406030204" pitchFamily="18" charset="0"/>
              </a:rPr>
              <a:t> avec l'appui des conseillers pédagogiques de circonscription et des conseillers pédagogiques départementaux. </a:t>
            </a:r>
            <a:r>
              <a:rPr lang="fr-FR" dirty="0">
                <a:solidFill>
                  <a:srgbClr val="C00000"/>
                </a:solidFill>
                <a:latin typeface="Cambria" panose="02040503050406030204" pitchFamily="18" charset="0"/>
                <a:ea typeface="Calibri" panose="020F0502020204030204" pitchFamily="34" charset="0"/>
                <a:cs typeface="Cambria" panose="02040503050406030204" pitchFamily="18" charset="0"/>
              </a:rPr>
              <a:t>Si l'enseignant le souhaite, il peut solliciter l'appui d'une personne </a:t>
            </a:r>
            <a:r>
              <a:rPr lang="fr-FR" u="sng" dirty="0">
                <a:solidFill>
                  <a:srgbClr val="C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Cambria" panose="02040503050406030204" pitchFamily="18" charset="0"/>
              </a:rPr>
              <a:t>agréée</a:t>
            </a:r>
            <a:r>
              <a:rPr lang="fr-FR" dirty="0">
                <a:solidFill>
                  <a:srgbClr val="C00000"/>
                </a:solidFill>
                <a:latin typeface="Cambria" panose="02040503050406030204" pitchFamily="18" charset="0"/>
                <a:ea typeface="Calibri" panose="020F0502020204030204" pitchFamily="34" charset="0"/>
                <a:cs typeface="Cambria" panose="02040503050406030204" pitchFamily="18" charset="0"/>
              </a:rPr>
              <a:t> par les services de l'éducation nationale </a:t>
            </a:r>
            <a:r>
              <a:rPr lang="fr-FR" sz="1400" dirty="0">
                <a:solidFill>
                  <a:srgbClr val="006699"/>
                </a:solidFill>
                <a:latin typeface="Cambria" panose="02040503050406030204" pitchFamily="18" charset="0"/>
                <a:ea typeface="Calibri" panose="020F0502020204030204" pitchFamily="34" charset="0"/>
                <a:cs typeface="Cambria" panose="02040503050406030204" pitchFamily="18" charset="0"/>
              </a:rPr>
              <a:t>(article L. 312-3 du code de l'éducation)</a:t>
            </a:r>
            <a:r>
              <a:rPr lang="fr-FR" dirty="0">
                <a:solidFill>
                  <a:srgbClr val="006699"/>
                </a:solidFill>
                <a:latin typeface="Cambria" panose="02040503050406030204" pitchFamily="18" charset="0"/>
                <a:ea typeface="Calibri" panose="020F0502020204030204" pitchFamily="34" charset="0"/>
                <a:cs typeface="Cambria" panose="02040503050406030204" pitchFamily="18" charset="0"/>
              </a:rPr>
              <a:t> tout en conservant la responsabilité pédagogique du déroulement de l'activité </a:t>
            </a:r>
            <a:r>
              <a:rPr lang="fr-FR" sz="1400" dirty="0">
                <a:solidFill>
                  <a:srgbClr val="006699"/>
                </a:solidFill>
                <a:latin typeface="Cambria" panose="02040503050406030204" pitchFamily="18" charset="0"/>
              </a:rPr>
              <a:t>(art. D. 321-13 du code de l'éducation)</a:t>
            </a:r>
          </a:p>
        </p:txBody>
      </p:sp>
      <p:grpSp>
        <p:nvGrpSpPr>
          <p:cNvPr id="15" name="Groupe 14">
            <a:extLst>
              <a:ext uri="{FF2B5EF4-FFF2-40B4-BE49-F238E27FC236}">
                <a16:creationId xmlns:a16="http://schemas.microsoft.com/office/drawing/2014/main" id="{97E5B887-BA43-424A-80C5-28B831CD9EB0}"/>
              </a:ext>
            </a:extLst>
          </p:cNvPr>
          <p:cNvGrpSpPr/>
          <p:nvPr/>
        </p:nvGrpSpPr>
        <p:grpSpPr>
          <a:xfrm>
            <a:off x="935832" y="4751377"/>
            <a:ext cx="5189622" cy="1671387"/>
            <a:chOff x="935832" y="4751377"/>
            <a:chExt cx="5189622" cy="1671387"/>
          </a:xfrm>
        </p:grpSpPr>
        <p:pic>
          <p:nvPicPr>
            <p:cNvPr id="12" name="Image 11">
              <a:extLst>
                <a:ext uri="{FF2B5EF4-FFF2-40B4-BE49-F238E27FC236}">
                  <a16:creationId xmlns:a16="http://schemas.microsoft.com/office/drawing/2014/main" id="{9803DC6F-8CB0-48B5-BB75-79FB35404EA8}"/>
                </a:ext>
              </a:extLst>
            </p:cNvPr>
            <p:cNvPicPr>
              <a:picLocks noChangeAspect="1"/>
            </p:cNvPicPr>
            <p:nvPr/>
          </p:nvPicPr>
          <p:blipFill rotWithShape="1">
            <a:blip r:embed="rId2"/>
            <a:srcRect l="25556" t="9861" r="16852" b="12916"/>
            <a:stretch/>
          </p:blipFill>
          <p:spPr>
            <a:xfrm>
              <a:off x="935832" y="4925531"/>
              <a:ext cx="1116641" cy="1497233"/>
            </a:xfrm>
            <a:prstGeom prst="rect">
              <a:avLst/>
            </a:prstGeom>
          </p:spPr>
        </p:pic>
        <p:sp>
          <p:nvSpPr>
            <p:cNvPr id="13" name="Rectangle 12">
              <a:extLst>
                <a:ext uri="{FF2B5EF4-FFF2-40B4-BE49-F238E27FC236}">
                  <a16:creationId xmlns:a16="http://schemas.microsoft.com/office/drawing/2014/main" id="{469C2149-646F-472A-97C0-E684A3DD4F6B}"/>
                </a:ext>
              </a:extLst>
            </p:cNvPr>
            <p:cNvSpPr/>
            <p:nvPr/>
          </p:nvSpPr>
          <p:spPr>
            <a:xfrm rot="21402302">
              <a:off x="2070383" y="4751377"/>
              <a:ext cx="4055071" cy="739843"/>
            </a:xfrm>
            <a:prstGeom prst="rect">
              <a:avLst/>
            </a:prstGeom>
          </p:spPr>
          <p:txBody>
            <a:bodyPr wrap="square">
              <a:prstTxWarp prst="textCurveUp">
                <a:avLst>
                  <a:gd name="adj" fmla="val 37013"/>
                </a:avLst>
              </a:prstTxWarp>
              <a:spAutoFit/>
            </a:bodyPr>
            <a:lstStyle/>
            <a:p>
              <a:r>
                <a:rPr lang="fr-FR" dirty="0">
                  <a:solidFill>
                    <a:srgbClr val="005E92"/>
                  </a:solidFill>
                </a:rPr>
                <a:t>Toute personne intervenant dans l’enseignement de l’EPS doit être</a:t>
              </a:r>
            </a:p>
          </p:txBody>
        </p:sp>
        <p:sp>
          <p:nvSpPr>
            <p:cNvPr id="14" name="Rectangle 13">
              <a:extLst>
                <a:ext uri="{FF2B5EF4-FFF2-40B4-BE49-F238E27FC236}">
                  <a16:creationId xmlns:a16="http://schemas.microsoft.com/office/drawing/2014/main" id="{1CFF5AEF-5CB6-4C2E-B37D-4424FAE15AD6}"/>
                </a:ext>
              </a:extLst>
            </p:cNvPr>
            <p:cNvSpPr/>
            <p:nvPr/>
          </p:nvSpPr>
          <p:spPr>
            <a:xfrm rot="357923">
              <a:off x="2082939" y="5339642"/>
              <a:ext cx="3685683" cy="718293"/>
            </a:xfrm>
            <a:prstGeom prst="rect">
              <a:avLst/>
            </a:prstGeom>
          </p:spPr>
          <p:txBody>
            <a:bodyPr wrap="square">
              <a:prstTxWarp prst="textCurveUp">
                <a:avLst/>
              </a:prstTxWarp>
              <a:spAutoFit/>
            </a:bodyPr>
            <a:lstStyle/>
            <a:p>
              <a:r>
                <a:rPr lang="fr-FR" dirty="0">
                  <a:solidFill>
                    <a:srgbClr val="005E92"/>
                  </a:solidFill>
                </a:rPr>
                <a:t>agréée.</a:t>
              </a:r>
            </a:p>
          </p:txBody>
        </p:sp>
      </p:grpSp>
      <p:pic>
        <p:nvPicPr>
          <p:cNvPr id="16" name="Image 15">
            <a:extLst>
              <a:ext uri="{FF2B5EF4-FFF2-40B4-BE49-F238E27FC236}">
                <a16:creationId xmlns:a16="http://schemas.microsoft.com/office/drawing/2014/main" id="{C6D59AF2-5965-48BD-8306-EFCF484E98EC}"/>
              </a:ext>
            </a:extLst>
          </p:cNvPr>
          <p:cNvPicPr>
            <a:picLocks noChangeAspect="1"/>
          </p:cNvPicPr>
          <p:nvPr/>
        </p:nvPicPr>
        <p:blipFill rotWithShape="1">
          <a:blip r:embed="rId3">
            <a:clrChange>
              <a:clrFrom>
                <a:srgbClr val="EEEEEE"/>
              </a:clrFrom>
              <a:clrTo>
                <a:srgbClr val="EEEEEE">
                  <a:alpha val="0"/>
                </a:srgbClr>
              </a:clrTo>
            </a:clrChange>
          </a:blip>
          <a:srcRect l="23048" r="22978" b="1226"/>
          <a:stretch/>
        </p:blipFill>
        <p:spPr>
          <a:xfrm>
            <a:off x="8547429" y="4429054"/>
            <a:ext cx="1926657" cy="2428946"/>
          </a:xfrm>
          <a:prstGeom prst="rect">
            <a:avLst/>
          </a:prstGeom>
        </p:spPr>
      </p:pic>
      <p:pic>
        <p:nvPicPr>
          <p:cNvPr id="17" name="Image 16">
            <a:extLst>
              <a:ext uri="{FF2B5EF4-FFF2-40B4-BE49-F238E27FC236}">
                <a16:creationId xmlns:a16="http://schemas.microsoft.com/office/drawing/2014/main" id="{DD7EDDD2-E784-42C6-8FBD-7C400126D8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267909" y="4768342"/>
            <a:ext cx="1430081" cy="1312417"/>
          </a:xfrm>
          <a:prstGeom prst="rect">
            <a:avLst/>
          </a:prstGeom>
        </p:spPr>
      </p:pic>
      <p:pic>
        <p:nvPicPr>
          <p:cNvPr id="18" name="Image 17">
            <a:extLst>
              <a:ext uri="{FF2B5EF4-FFF2-40B4-BE49-F238E27FC236}">
                <a16:creationId xmlns:a16="http://schemas.microsoft.com/office/drawing/2014/main" id="{618F530F-0082-4A11-8E36-DAB56AE0830D}"/>
              </a:ext>
            </a:extLst>
          </p:cNvPr>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blip>
          <a:srcRect l="9550" t="64118" r="45019"/>
          <a:stretch/>
        </p:blipFill>
        <p:spPr>
          <a:xfrm>
            <a:off x="9404481" y="5609831"/>
            <a:ext cx="649705" cy="470928"/>
          </a:xfrm>
          <a:prstGeom prst="rect">
            <a:avLst/>
          </a:prstGeom>
        </p:spPr>
      </p:pic>
    </p:spTree>
    <p:extLst>
      <p:ext uri="{BB962C8B-B14F-4D97-AF65-F5344CB8AC3E}">
        <p14:creationId xmlns:p14="http://schemas.microsoft.com/office/powerpoint/2010/main" val="32807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0"/>
                            </p:stCondLst>
                            <p:childTnLst>
                              <p:par>
                                <p:cTn id="21" presetID="47" presetClass="entr" presetSubtype="0" fill="hold" nodeType="afterEffect">
                                  <p:stCondLst>
                                    <p:cond delay="7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50"/>
                                        <p:tgtEl>
                                          <p:spTgt spid="17"/>
                                        </p:tgtEl>
                                      </p:cBhvr>
                                    </p:animEffect>
                                    <p:anim calcmode="lin" valueType="num">
                                      <p:cBhvr>
                                        <p:cTn id="24" dur="150" fill="hold"/>
                                        <p:tgtEl>
                                          <p:spTgt spid="17"/>
                                        </p:tgtEl>
                                        <p:attrNameLst>
                                          <p:attrName>ppt_x</p:attrName>
                                        </p:attrNameLst>
                                      </p:cBhvr>
                                      <p:tavLst>
                                        <p:tav tm="0">
                                          <p:val>
                                            <p:strVal val="#ppt_x"/>
                                          </p:val>
                                        </p:tav>
                                        <p:tav tm="100000">
                                          <p:val>
                                            <p:strVal val="#ppt_x"/>
                                          </p:val>
                                        </p:tav>
                                      </p:tavLst>
                                    </p:anim>
                                    <p:anim calcmode="lin" valueType="num">
                                      <p:cBhvr>
                                        <p:cTn id="25" dur="15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900"/>
                            </p:stCondLst>
                            <p:childTnLst>
                              <p:par>
                                <p:cTn id="27" presetID="1" presetClass="entr" presetSubtype="0" fill="hold" nodeType="afterEffect">
                                  <p:stCondLst>
                                    <p:cond delay="250"/>
                                  </p:stCondLst>
                                  <p:childTnLst>
                                    <p:set>
                                      <p:cBhvr>
                                        <p:cTn id="28" dur="1" fill="hold">
                                          <p:stCondLst>
                                            <p:cond delay="0"/>
                                          </p:stCondLst>
                                        </p:cTn>
                                        <p:tgtEl>
                                          <p:spTgt spid="18"/>
                                        </p:tgtEl>
                                        <p:attrNameLst>
                                          <p:attrName>style.visibility</p:attrName>
                                        </p:attrNameLst>
                                      </p:cBhvr>
                                      <p:to>
                                        <p:strVal val="visible"/>
                                      </p:to>
                                    </p:set>
                                  </p:childTnLst>
                                </p:cTn>
                              </p:par>
                              <p:par>
                                <p:cTn id="29" presetID="47" presetClass="exit" presetSubtype="0" fill="hold" nodeType="withEffect">
                                  <p:stCondLst>
                                    <p:cond delay="250"/>
                                  </p:stCondLst>
                                  <p:childTnLst>
                                    <p:animEffect transition="out" filter="fade">
                                      <p:cBhvr>
                                        <p:cTn id="30" dur="250"/>
                                        <p:tgtEl>
                                          <p:spTgt spid="17"/>
                                        </p:tgtEl>
                                      </p:cBhvr>
                                    </p:animEffect>
                                    <p:anim calcmode="lin" valueType="num">
                                      <p:cBhvr>
                                        <p:cTn id="31" dur="250"/>
                                        <p:tgtEl>
                                          <p:spTgt spid="17"/>
                                        </p:tgtEl>
                                        <p:attrNameLst>
                                          <p:attrName>ppt_x</p:attrName>
                                        </p:attrNameLst>
                                      </p:cBhvr>
                                      <p:tavLst>
                                        <p:tav tm="0">
                                          <p:val>
                                            <p:strVal val="ppt_x"/>
                                          </p:val>
                                        </p:tav>
                                        <p:tav tm="100000">
                                          <p:val>
                                            <p:strVal val="ppt_x"/>
                                          </p:val>
                                        </p:tav>
                                      </p:tavLst>
                                    </p:anim>
                                    <p:anim calcmode="lin" valueType="num">
                                      <p:cBhvr>
                                        <p:cTn id="32" dur="250"/>
                                        <p:tgtEl>
                                          <p:spTgt spid="17"/>
                                        </p:tgtEl>
                                        <p:attrNameLst>
                                          <p:attrName>ppt_y</p:attrName>
                                        </p:attrNameLst>
                                      </p:cBhvr>
                                      <p:tavLst>
                                        <p:tav tm="0">
                                          <p:val>
                                            <p:strVal val="ppt_y"/>
                                          </p:val>
                                        </p:tav>
                                        <p:tav tm="100000">
                                          <p:val>
                                            <p:strVal val="ppt_y-.1"/>
                                          </p:val>
                                        </p:tav>
                                      </p:tavLst>
                                    </p:anim>
                                    <p:set>
                                      <p:cBhvr>
                                        <p:cTn id="33" dur="1" fill="hold">
                                          <p:stCondLst>
                                            <p:cond delay="24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18</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ZoneTexte 4">
            <a:extLst>
              <a:ext uri="{FF2B5EF4-FFF2-40B4-BE49-F238E27FC236}">
                <a16:creationId xmlns:a16="http://schemas.microsoft.com/office/drawing/2014/main" id="{4C7C64A2-5841-4EA4-A6F5-20E8E1D0C01A}"/>
              </a:ext>
            </a:extLst>
          </p:cNvPr>
          <p:cNvSpPr txBox="1"/>
          <p:nvPr/>
        </p:nvSpPr>
        <p:spPr>
          <a:xfrm>
            <a:off x="386299" y="1799281"/>
            <a:ext cx="10721968" cy="396000"/>
          </a:xfrm>
          <a:prstGeom prst="rect">
            <a:avLst/>
          </a:prstGeom>
          <a:noFill/>
        </p:spPr>
        <p:txBody>
          <a:bodyPr wrap="square" rtlCol="0">
            <a:spAutoFit/>
          </a:bodyPr>
          <a:lstStyle/>
          <a:p>
            <a:r>
              <a:rPr lang="fr-FR" b="1" dirty="0">
                <a:solidFill>
                  <a:srgbClr val="008EDC"/>
                </a:solidFill>
              </a:rPr>
              <a:t>Qu’est-ce qu’un adulte agréé ?</a:t>
            </a:r>
            <a:br>
              <a:rPr lang="fr-FR" b="1" dirty="0">
                <a:solidFill>
                  <a:srgbClr val="008EDC"/>
                </a:solidFill>
              </a:rPr>
            </a:br>
            <a:endParaRPr lang="fr-FR" sz="1600" dirty="0">
              <a:solidFill>
                <a:schemeClr val="tx1">
                  <a:lumMod val="65000"/>
                  <a:lumOff val="35000"/>
                </a:schemeClr>
              </a:solidFill>
            </a:endParaRPr>
          </a:p>
        </p:txBody>
      </p:sp>
      <p:sp>
        <p:nvSpPr>
          <p:cNvPr id="16" name="Rectangle 15">
            <a:extLst>
              <a:ext uri="{FF2B5EF4-FFF2-40B4-BE49-F238E27FC236}">
                <a16:creationId xmlns:a16="http://schemas.microsoft.com/office/drawing/2014/main" id="{055F8DDC-57C3-4564-9A3F-3FB1174D4D7B}"/>
              </a:ext>
            </a:extLst>
          </p:cNvPr>
          <p:cNvSpPr/>
          <p:nvPr/>
        </p:nvSpPr>
        <p:spPr>
          <a:xfrm>
            <a:off x="386299" y="2277389"/>
            <a:ext cx="11419402" cy="15081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1600" b="1" dirty="0"/>
              <a:t>Art. D. 312-1-1. - </a:t>
            </a:r>
            <a:r>
              <a:rPr lang="fr-FR" sz="1600" b="1" i="1" dirty="0"/>
              <a:t>Les personnes susceptibles d'apporter leur concours à l'enseignement de l'éducation physique et sportive dans les écoles maternelles et élémentaires publiques en application de l'article L. 312-3 sont agréées par le directeur académique des services de l'éducation nationale agissant sur délégation du recteur d'académie</a:t>
            </a:r>
            <a:r>
              <a:rPr lang="fr-FR" sz="1600" b="1" dirty="0"/>
              <a:t>.</a:t>
            </a:r>
            <a:endParaRPr lang="fr-FR" sz="1600" dirty="0"/>
          </a:p>
          <a:p>
            <a:endParaRPr lang="fr-FR" sz="1000" b="1" dirty="0">
              <a:solidFill>
                <a:prstClr val="black">
                  <a:lumMod val="85000"/>
                  <a:lumOff val="15000"/>
                </a:prstClr>
              </a:solidFill>
              <a:latin typeface="+mj-lt"/>
            </a:endParaRPr>
          </a:p>
          <a:p>
            <a:r>
              <a:rPr lang="fr-FR" sz="1600" b="1" dirty="0">
                <a:solidFill>
                  <a:prstClr val="black">
                    <a:lumMod val="85000"/>
                    <a:lumOff val="15000"/>
                  </a:prstClr>
                </a:solidFill>
                <a:latin typeface="+mj-lt"/>
              </a:rPr>
              <a:t>L’adulte agréé justifie de « </a:t>
            </a:r>
            <a:r>
              <a:rPr lang="fr-FR" sz="1600" b="1" dirty="0">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atin typeface="+mj-lt"/>
              </a:rPr>
              <a:t>compétences </a:t>
            </a:r>
            <a:r>
              <a:rPr lang="fr-FR" sz="1600" b="1" dirty="0">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atin typeface="+mj-lt"/>
                <a:ea typeface="Times New Roman" panose="02020603050405020304" pitchFamily="18" charset="0"/>
              </a:rPr>
              <a:t>lui permettant d'apporter son concours à l'enseignement de l'éducation physique et sportive dans les écoles maternelles et élémentaires pour l'activité concernée</a:t>
            </a:r>
            <a:r>
              <a:rPr lang="fr-FR" sz="1600" b="1" dirty="0">
                <a:latin typeface="+mj-lt"/>
                <a:ea typeface="Times New Roman" panose="02020603050405020304" pitchFamily="18" charset="0"/>
              </a:rPr>
              <a:t> » :</a:t>
            </a:r>
          </a:p>
        </p:txBody>
      </p:sp>
      <p:sp>
        <p:nvSpPr>
          <p:cNvPr id="17" name="ZoneTexte 16">
            <a:extLst>
              <a:ext uri="{FF2B5EF4-FFF2-40B4-BE49-F238E27FC236}">
                <a16:creationId xmlns:a16="http://schemas.microsoft.com/office/drawing/2014/main" id="{F43E640A-3E01-4107-AEC4-775C688EF0D4}"/>
              </a:ext>
            </a:extLst>
          </p:cNvPr>
          <p:cNvSpPr txBox="1"/>
          <p:nvPr/>
        </p:nvSpPr>
        <p:spPr>
          <a:xfrm>
            <a:off x="396350" y="3773415"/>
            <a:ext cx="10721968" cy="369332"/>
          </a:xfrm>
          <a:prstGeom prst="rect">
            <a:avLst/>
          </a:prstGeom>
          <a:noFill/>
        </p:spPr>
        <p:txBody>
          <a:bodyPr wrap="square" rtlCol="0">
            <a:spAutoFit/>
          </a:bodyPr>
          <a:lstStyle/>
          <a:p>
            <a:r>
              <a:rPr lang="fr-FR" b="1" dirty="0">
                <a:solidFill>
                  <a:srgbClr val="008EDC"/>
                </a:solidFill>
              </a:rPr>
              <a:t>Comment « justifier de compétences » pour prétendre à un agrément ?</a:t>
            </a:r>
            <a:endParaRPr lang="fr-FR" sz="1600" dirty="0">
              <a:solidFill>
                <a:schemeClr val="tx1">
                  <a:lumMod val="65000"/>
                  <a:lumOff val="35000"/>
                </a:schemeClr>
              </a:solidFill>
            </a:endParaRPr>
          </a:p>
        </p:txBody>
      </p:sp>
      <p:sp>
        <p:nvSpPr>
          <p:cNvPr id="2" name="Rectangle 1">
            <a:extLst>
              <a:ext uri="{FF2B5EF4-FFF2-40B4-BE49-F238E27FC236}">
                <a16:creationId xmlns:a16="http://schemas.microsoft.com/office/drawing/2014/main" id="{772890CD-BFDA-4C3D-9D36-220708E2DB1E}"/>
              </a:ext>
            </a:extLst>
          </p:cNvPr>
          <p:cNvSpPr/>
          <p:nvPr/>
        </p:nvSpPr>
        <p:spPr>
          <a:xfrm>
            <a:off x="396350" y="4112131"/>
            <a:ext cx="11682761" cy="2139560"/>
          </a:xfrm>
          <a:prstGeom prst="rect">
            <a:avLst/>
          </a:prstGeom>
        </p:spPr>
        <p:txBody>
          <a:bodyPr wrap="square">
            <a:spAutoFit/>
          </a:bodyPr>
          <a:lstStyle/>
          <a:p>
            <a:r>
              <a:rPr lang="fr-FR" sz="1600" b="1" dirty="0">
                <a:solidFill>
                  <a:prstClr val="black">
                    <a:lumMod val="85000"/>
                    <a:lumOff val="15000"/>
                  </a:prstClr>
                </a:solidFill>
                <a:ea typeface="Times New Roman" panose="02020603050405020304" pitchFamily="18" charset="0"/>
              </a:rPr>
              <a:t>I. </a:t>
            </a:r>
            <a:r>
              <a:rPr lang="fr-FR" sz="1600" b="1" u="sng" dirty="0">
                <a:solidFill>
                  <a:prstClr val="black">
                    <a:lumMod val="85000"/>
                    <a:lumOff val="15000"/>
                  </a:prstClr>
                </a:solidFill>
                <a:ea typeface="Times New Roman" panose="02020603050405020304" pitchFamily="18" charset="0"/>
              </a:rPr>
              <a:t>Professionnels</a:t>
            </a:r>
            <a:r>
              <a:rPr lang="fr-FR" sz="1600" b="1" dirty="0">
                <a:solidFill>
                  <a:prstClr val="black">
                    <a:lumMod val="85000"/>
                    <a:lumOff val="15000"/>
                  </a:prstClr>
                </a:solidFill>
                <a:ea typeface="Times New Roman" panose="02020603050405020304" pitchFamily="18" charset="0"/>
              </a:rPr>
              <a:t> : </a:t>
            </a:r>
          </a:p>
          <a:p>
            <a:pPr marL="285750" indent="-285750">
              <a:lnSpc>
                <a:spcPct val="150000"/>
              </a:lnSpc>
              <a:buFont typeface="Arial" panose="020B0604020202020204" pitchFamily="34" charset="0"/>
              <a:buChar char="•"/>
            </a:pPr>
            <a:r>
              <a:rPr lang="fr-FR" sz="1600" b="1" dirty="0">
                <a:solidFill>
                  <a:prstClr val="black">
                    <a:lumMod val="85000"/>
                    <a:lumOff val="15000"/>
                  </a:prstClr>
                </a:solidFill>
              </a:rPr>
              <a:t>Certains professionnels sont réputés agréés pour intervenir sur le temps scolaire dans le cadre de l'enseignement de l'EPS. Cela signifie que leur capacité à intervenir sur le temps scolaire est reconnue sans nécessité d'une décision expresse des services de l'éducation nationale.</a:t>
            </a:r>
            <a:r>
              <a:rPr lang="fr-FR" sz="1600" dirty="0">
                <a:solidFill>
                  <a:prstClr val="black">
                    <a:lumMod val="85000"/>
                    <a:lumOff val="15000"/>
                  </a:prstClr>
                </a:solidFill>
              </a:rPr>
              <a:t> </a:t>
            </a:r>
            <a:r>
              <a:rPr lang="fr-FR" sz="1600" b="1" dirty="0">
                <a:solidFill>
                  <a:prstClr val="black">
                    <a:lumMod val="85000"/>
                    <a:lumOff val="15000"/>
                  </a:prstClr>
                </a:solidFill>
              </a:rPr>
              <a:t>C’est le cas notamment des éducateurs sportifs titulaires d’une carte professionnelle. Cette réputation d'agrément vaut pour la durée de validité de leur carte professionnelle ou la durée de validité de leur attestation de stagiaire et</a:t>
            </a:r>
            <a:r>
              <a:rPr lang="fr-FR" sz="1600" dirty="0">
                <a:solidFill>
                  <a:prstClr val="black">
                    <a:lumMod val="85000"/>
                    <a:lumOff val="15000"/>
                  </a:prstClr>
                </a:solidFill>
              </a:rPr>
              <a:t> </a:t>
            </a:r>
            <a:r>
              <a:rPr lang="fr-FR" sz="1600" b="1" dirty="0">
                <a:solidFill>
                  <a:prstClr val="black">
                    <a:lumMod val="85000"/>
                    <a:lumOff val="15000"/>
                  </a:prstClr>
                </a:solidFill>
              </a:rPr>
              <a:t>pour les seules activités qui y sont mentionnées</a:t>
            </a:r>
            <a:r>
              <a:rPr lang="fr-FR" sz="1600" dirty="0">
                <a:solidFill>
                  <a:prstClr val="black">
                    <a:lumMod val="85000"/>
                    <a:lumOff val="15000"/>
                  </a:prstClr>
                </a:solidFill>
              </a:rPr>
              <a:t>. </a:t>
            </a:r>
          </a:p>
        </p:txBody>
      </p:sp>
    </p:spTree>
    <p:extLst>
      <p:ext uri="{BB962C8B-B14F-4D97-AF65-F5344CB8AC3E}">
        <p14:creationId xmlns:p14="http://schemas.microsoft.com/office/powerpoint/2010/main" val="6948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19</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ZoneTexte 4">
            <a:extLst>
              <a:ext uri="{FF2B5EF4-FFF2-40B4-BE49-F238E27FC236}">
                <a16:creationId xmlns:a16="http://schemas.microsoft.com/office/drawing/2014/main" id="{4C7C64A2-5841-4EA4-A6F5-20E8E1D0C01A}"/>
              </a:ext>
            </a:extLst>
          </p:cNvPr>
          <p:cNvSpPr txBox="1"/>
          <p:nvPr/>
        </p:nvSpPr>
        <p:spPr>
          <a:xfrm>
            <a:off x="386299" y="1799281"/>
            <a:ext cx="10721968" cy="396000"/>
          </a:xfrm>
          <a:prstGeom prst="rect">
            <a:avLst/>
          </a:prstGeom>
          <a:noFill/>
        </p:spPr>
        <p:txBody>
          <a:bodyPr wrap="square" rtlCol="0">
            <a:spAutoFit/>
          </a:bodyPr>
          <a:lstStyle/>
          <a:p>
            <a:r>
              <a:rPr lang="fr-FR" b="1" dirty="0">
                <a:solidFill>
                  <a:srgbClr val="008EDC"/>
                </a:solidFill>
              </a:rPr>
              <a:t>Qu’est-ce qu’un adulte agréé ?</a:t>
            </a:r>
            <a:br>
              <a:rPr lang="fr-FR" b="1" dirty="0">
                <a:solidFill>
                  <a:srgbClr val="008EDC"/>
                </a:solidFill>
              </a:rPr>
            </a:br>
            <a:endParaRPr lang="fr-FR" sz="1600" dirty="0">
              <a:solidFill>
                <a:schemeClr val="tx1">
                  <a:lumMod val="65000"/>
                  <a:lumOff val="35000"/>
                </a:schemeClr>
              </a:solidFill>
            </a:endParaRPr>
          </a:p>
        </p:txBody>
      </p:sp>
      <p:sp>
        <p:nvSpPr>
          <p:cNvPr id="16" name="Rectangle 15">
            <a:extLst>
              <a:ext uri="{FF2B5EF4-FFF2-40B4-BE49-F238E27FC236}">
                <a16:creationId xmlns:a16="http://schemas.microsoft.com/office/drawing/2014/main" id="{055F8DDC-57C3-4564-9A3F-3FB1174D4D7B}"/>
              </a:ext>
            </a:extLst>
          </p:cNvPr>
          <p:cNvSpPr/>
          <p:nvPr/>
        </p:nvSpPr>
        <p:spPr>
          <a:xfrm>
            <a:off x="386299" y="2277389"/>
            <a:ext cx="11419402" cy="15081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1600" b="1" dirty="0"/>
              <a:t>Art. D. 312-1-1. - </a:t>
            </a:r>
            <a:r>
              <a:rPr lang="fr-FR" sz="1600" b="1" i="1" dirty="0"/>
              <a:t>Les personnes susceptibles d'apporter leur concours à l'enseignement de l'éducation physique et sportive dans les écoles maternelles et élémentaires publiques en application de l'article L. 312-3 sont agréées par le directeur académique des services de l'éducation nationale agissant sur délégation du recteur d'académie</a:t>
            </a:r>
            <a:r>
              <a:rPr lang="fr-FR" sz="1600" b="1" dirty="0"/>
              <a:t>.</a:t>
            </a:r>
            <a:endParaRPr lang="fr-FR" sz="1600" dirty="0"/>
          </a:p>
          <a:p>
            <a:endParaRPr lang="fr-FR" sz="1000" b="1" dirty="0">
              <a:solidFill>
                <a:prstClr val="black">
                  <a:lumMod val="85000"/>
                  <a:lumOff val="15000"/>
                </a:prstClr>
              </a:solidFill>
              <a:latin typeface="+mj-lt"/>
            </a:endParaRPr>
          </a:p>
          <a:p>
            <a:pPr lvl="0"/>
            <a:r>
              <a:rPr lang="fr-FR" sz="1600" b="1" dirty="0">
                <a:solidFill>
                  <a:prstClr val="black">
                    <a:lumMod val="85000"/>
                    <a:lumOff val="15000"/>
                  </a:prstClr>
                </a:solidFill>
                <a:latin typeface="Century Gothic"/>
              </a:rPr>
              <a:t>L’adulte agréé justifie de « </a:t>
            </a:r>
            <a:r>
              <a:rPr lang="fr-FR" sz="1600" b="1" dirty="0">
                <a:gradFill flip="none" rotWithShape="1">
                  <a:gsLst>
                    <a:gs pos="0">
                      <a:srgbClr val="7A0078">
                        <a:lumMod val="89000"/>
                      </a:srgbClr>
                    </a:gs>
                    <a:gs pos="23000">
                      <a:srgbClr val="7A0078">
                        <a:lumMod val="89000"/>
                      </a:srgbClr>
                    </a:gs>
                    <a:gs pos="69000">
                      <a:srgbClr val="7A0078">
                        <a:lumMod val="75000"/>
                      </a:srgbClr>
                    </a:gs>
                    <a:gs pos="97000">
                      <a:srgbClr val="7A0078">
                        <a:lumMod val="70000"/>
                      </a:srgbClr>
                    </a:gs>
                  </a:gsLst>
                  <a:path path="circle">
                    <a:fillToRect l="50000" t="50000" r="50000" b="50000"/>
                  </a:path>
                  <a:tileRect/>
                </a:gradFill>
                <a:latin typeface="Century Gothic"/>
              </a:rPr>
              <a:t>compétences </a:t>
            </a:r>
            <a:r>
              <a:rPr lang="fr-FR" sz="1600" b="1" dirty="0">
                <a:gradFill flip="none" rotWithShape="1">
                  <a:gsLst>
                    <a:gs pos="0">
                      <a:srgbClr val="7A0078">
                        <a:lumMod val="89000"/>
                      </a:srgbClr>
                    </a:gs>
                    <a:gs pos="23000">
                      <a:srgbClr val="7A0078">
                        <a:lumMod val="89000"/>
                      </a:srgbClr>
                    </a:gs>
                    <a:gs pos="69000">
                      <a:srgbClr val="7A0078">
                        <a:lumMod val="75000"/>
                      </a:srgbClr>
                    </a:gs>
                    <a:gs pos="97000">
                      <a:srgbClr val="7A0078">
                        <a:lumMod val="70000"/>
                      </a:srgbClr>
                    </a:gs>
                  </a:gsLst>
                  <a:path path="circle">
                    <a:fillToRect l="50000" t="50000" r="50000" b="50000"/>
                  </a:path>
                  <a:tileRect/>
                </a:gradFill>
                <a:latin typeface="Century Gothic"/>
                <a:ea typeface="Times New Roman" panose="02020603050405020304" pitchFamily="18" charset="0"/>
              </a:rPr>
              <a:t>lui permettant d'apporter son concours à l'enseignement de l'éducation physique et sportive dans les écoles maternelles et élémentaires pour l'activité concernée</a:t>
            </a:r>
            <a:r>
              <a:rPr lang="fr-FR" sz="1600" b="1" dirty="0">
                <a:solidFill>
                  <a:prstClr val="black"/>
                </a:solidFill>
                <a:latin typeface="Century Gothic"/>
                <a:ea typeface="Times New Roman" panose="02020603050405020304" pitchFamily="18" charset="0"/>
              </a:rPr>
              <a:t> » :</a:t>
            </a:r>
          </a:p>
        </p:txBody>
      </p:sp>
      <p:sp>
        <p:nvSpPr>
          <p:cNvPr id="17" name="ZoneTexte 16">
            <a:extLst>
              <a:ext uri="{FF2B5EF4-FFF2-40B4-BE49-F238E27FC236}">
                <a16:creationId xmlns:a16="http://schemas.microsoft.com/office/drawing/2014/main" id="{F43E640A-3E01-4107-AEC4-775C688EF0D4}"/>
              </a:ext>
            </a:extLst>
          </p:cNvPr>
          <p:cNvSpPr txBox="1"/>
          <p:nvPr/>
        </p:nvSpPr>
        <p:spPr>
          <a:xfrm>
            <a:off x="396350" y="3773415"/>
            <a:ext cx="10721968" cy="369332"/>
          </a:xfrm>
          <a:prstGeom prst="rect">
            <a:avLst/>
          </a:prstGeom>
          <a:noFill/>
        </p:spPr>
        <p:txBody>
          <a:bodyPr wrap="square" rtlCol="0">
            <a:spAutoFit/>
          </a:bodyPr>
          <a:lstStyle/>
          <a:p>
            <a:r>
              <a:rPr lang="fr-FR" b="1" dirty="0">
                <a:solidFill>
                  <a:srgbClr val="008EDC"/>
                </a:solidFill>
              </a:rPr>
              <a:t>Comment « justifier de compétences » pour prétendre à un agrément ?</a:t>
            </a:r>
            <a:endParaRPr lang="fr-FR" sz="1600" dirty="0">
              <a:solidFill>
                <a:schemeClr val="tx1">
                  <a:lumMod val="65000"/>
                  <a:lumOff val="35000"/>
                </a:schemeClr>
              </a:solidFill>
            </a:endParaRPr>
          </a:p>
        </p:txBody>
      </p:sp>
      <p:sp>
        <p:nvSpPr>
          <p:cNvPr id="2" name="Rectangle 1">
            <a:extLst>
              <a:ext uri="{FF2B5EF4-FFF2-40B4-BE49-F238E27FC236}">
                <a16:creationId xmlns:a16="http://schemas.microsoft.com/office/drawing/2014/main" id="{772890CD-BFDA-4C3D-9D36-220708E2DB1E}"/>
              </a:ext>
            </a:extLst>
          </p:cNvPr>
          <p:cNvSpPr/>
          <p:nvPr/>
        </p:nvSpPr>
        <p:spPr>
          <a:xfrm>
            <a:off x="396350" y="4078264"/>
            <a:ext cx="11682761" cy="1446550"/>
          </a:xfrm>
          <a:prstGeom prst="rect">
            <a:avLst/>
          </a:prstGeom>
        </p:spPr>
        <p:txBody>
          <a:bodyPr wrap="square">
            <a:spAutoFit/>
          </a:bodyPr>
          <a:lstStyle/>
          <a:p>
            <a:pPr>
              <a:lnSpc>
                <a:spcPct val="150000"/>
              </a:lnSpc>
            </a:pPr>
            <a:r>
              <a:rPr lang="fr-FR" sz="1600" b="1" dirty="0">
                <a:solidFill>
                  <a:prstClr val="black">
                    <a:lumMod val="85000"/>
                    <a:lumOff val="15000"/>
                  </a:prstClr>
                </a:solidFill>
                <a:ea typeface="Times New Roman" panose="02020603050405020304" pitchFamily="18" charset="0"/>
              </a:rPr>
              <a:t>II. </a:t>
            </a:r>
            <a:r>
              <a:rPr lang="fr-FR" sz="1600" b="1" u="sng" dirty="0">
                <a:solidFill>
                  <a:prstClr val="black">
                    <a:lumMod val="85000"/>
                    <a:lumOff val="15000"/>
                  </a:prstClr>
                </a:solidFill>
                <a:ea typeface="Times New Roman" panose="02020603050405020304" pitchFamily="18" charset="0"/>
              </a:rPr>
              <a:t>Bénévoles</a:t>
            </a:r>
            <a:r>
              <a:rPr lang="fr-FR" sz="1600" b="1" dirty="0">
                <a:solidFill>
                  <a:prstClr val="black">
                    <a:lumMod val="85000"/>
                    <a:lumOff val="15000"/>
                  </a:prstClr>
                </a:solidFill>
                <a:ea typeface="Times New Roman" panose="02020603050405020304" pitchFamily="18" charset="0"/>
              </a:rPr>
              <a:t> : </a:t>
            </a:r>
            <a:endParaRPr lang="fr-FR" sz="1600" b="1" dirty="0">
              <a:solidFill>
                <a:prstClr val="black">
                  <a:lumMod val="85000"/>
                  <a:lumOff val="15000"/>
                </a:prstClr>
              </a:solidFill>
            </a:endParaRPr>
          </a:p>
          <a:p>
            <a:pPr marL="285750" indent="-285750">
              <a:buFont typeface="Arial" panose="020B0604020202020204" pitchFamily="34" charset="0"/>
              <a:buChar char="•"/>
            </a:pPr>
            <a:r>
              <a:rPr lang="fr-FR" sz="1600" b="1" dirty="0">
                <a:solidFill>
                  <a:prstClr val="black">
                    <a:lumMod val="85000"/>
                    <a:lumOff val="15000"/>
                  </a:prstClr>
                </a:solidFill>
              </a:rPr>
              <a:t>Avoir réussi à un « test organisé par les services de l’Etat permettant de vérifier ses compétences » </a:t>
            </a:r>
          </a:p>
          <a:p>
            <a:pPr marL="742950" lvl="1" indent="-285750">
              <a:buFont typeface="Arial" panose="020B0604020202020204" pitchFamily="34" charset="0"/>
              <a:buChar char="•"/>
            </a:pPr>
            <a:r>
              <a:rPr lang="fr-FR" sz="1600" b="1" dirty="0">
                <a:solidFill>
                  <a:prstClr val="black">
                    <a:lumMod val="85000"/>
                    <a:lumOff val="15000"/>
                  </a:prstClr>
                </a:solidFill>
                <a:sym typeface="Wingdings" panose="05000000000000000000" pitchFamily="2" charset="2"/>
              </a:rPr>
              <a:t>Agrément « sur session », en deux parties (théorie + pratique), calendrier et modalités sur GENIE.</a:t>
            </a:r>
          </a:p>
          <a:p>
            <a:pPr marL="742950" lvl="1" indent="-285750">
              <a:buFont typeface="Arial" panose="020B0604020202020204" pitchFamily="34" charset="0"/>
              <a:buChar char="•"/>
            </a:pPr>
            <a:r>
              <a:rPr lang="fr-FR" sz="1600" b="1" dirty="0">
                <a:solidFill>
                  <a:prstClr val="black">
                    <a:lumMod val="85000"/>
                    <a:lumOff val="15000"/>
                  </a:prstClr>
                </a:solidFill>
                <a:sym typeface="Wingdings" panose="05000000000000000000" pitchFamily="2" charset="2"/>
              </a:rPr>
              <a:t>Agrément « sur titre », </a:t>
            </a:r>
            <a:r>
              <a:rPr lang="fr-FR" sz="1600" dirty="0">
                <a:solidFill>
                  <a:prstClr val="black">
                    <a:lumMod val="85000"/>
                    <a:lumOff val="15000"/>
                  </a:prstClr>
                </a:solidFill>
                <a:sym typeface="Wingdings" panose="05000000000000000000" pitchFamily="2" charset="2"/>
              </a:rPr>
              <a:t>par exemple pour les </a:t>
            </a:r>
            <a:r>
              <a:rPr lang="fr-FR" sz="1600" b="1" dirty="0">
                <a:solidFill>
                  <a:prstClr val="black">
                    <a:lumMod val="85000"/>
                    <a:lumOff val="15000"/>
                  </a:prstClr>
                </a:solidFill>
                <a:sym typeface="Wingdings" panose="05000000000000000000" pitchFamily="2" charset="2"/>
              </a:rPr>
              <a:t>titulaires d’un diplôme fédéral n’ouvrant pas droit à l’obtention d’une carte professionnelle.</a:t>
            </a:r>
            <a:endParaRPr lang="fr-FR" b="1" dirty="0"/>
          </a:p>
        </p:txBody>
      </p:sp>
      <p:sp>
        <p:nvSpPr>
          <p:cNvPr id="6" name="ZoneTexte 5">
            <a:extLst>
              <a:ext uri="{FF2B5EF4-FFF2-40B4-BE49-F238E27FC236}">
                <a16:creationId xmlns:a16="http://schemas.microsoft.com/office/drawing/2014/main" id="{EE2C2CBC-68B1-45A6-814C-BB82ED466EAF}"/>
              </a:ext>
            </a:extLst>
          </p:cNvPr>
          <p:cNvSpPr txBox="1"/>
          <p:nvPr/>
        </p:nvSpPr>
        <p:spPr>
          <a:xfrm>
            <a:off x="485596" y="5509450"/>
            <a:ext cx="10204982" cy="86177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1600" b="1" dirty="0">
                <a:solidFill>
                  <a:prstClr val="black">
                    <a:lumMod val="85000"/>
                    <a:lumOff val="15000"/>
                  </a:prstClr>
                </a:solidFill>
              </a:rPr>
              <a:t>La</a:t>
            </a:r>
            <a:r>
              <a:rPr lang="fr-FR" dirty="0"/>
              <a:t> </a:t>
            </a:r>
            <a:r>
              <a:rPr lang="fr-FR" sz="1600" b="1" dirty="0">
                <a:solidFill>
                  <a:prstClr val="black">
                    <a:lumMod val="85000"/>
                    <a:lumOff val="15000"/>
                  </a:prstClr>
                </a:solidFill>
              </a:rPr>
              <a:t>DSDEN 26 n’organisant pas de session d’agrément de bénévoles en handball, votre participation à cette journée de formation vaut « test de compétences » (condition préalable à votre inscription à cette journée : être titulaire d’un diplôme fédéral justifiant de compétences reconnues par votre fédération).</a:t>
            </a:r>
          </a:p>
        </p:txBody>
      </p:sp>
    </p:spTree>
    <p:extLst>
      <p:ext uri="{BB962C8B-B14F-4D97-AF65-F5344CB8AC3E}">
        <p14:creationId xmlns:p14="http://schemas.microsoft.com/office/powerpoint/2010/main" val="5063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3"/>
          <a:stretch>
            <a:fillRect/>
          </a:stretch>
        </p:blipFill>
        <p:spPr>
          <a:xfrm>
            <a:off x="1425678" y="-9832"/>
            <a:ext cx="3805322" cy="5704372"/>
          </a:xfrm>
        </p:spPr>
      </p:pic>
      <p:sp>
        <p:nvSpPr>
          <p:cNvPr id="2" name="Titre 1">
            <a:extLst>
              <a:ext uri="{FF2B5EF4-FFF2-40B4-BE49-F238E27FC236}">
                <a16:creationId xmlns:a16="http://schemas.microsoft.com/office/drawing/2014/main" id="{1E38EE8B-1608-4FFC-96B5-595AB97B845A}"/>
              </a:ext>
            </a:extLst>
          </p:cNvPr>
          <p:cNvSpPr>
            <a:spLocks noGrp="1"/>
          </p:cNvSpPr>
          <p:nvPr>
            <p:ph type="title"/>
          </p:nvPr>
        </p:nvSpPr>
        <p:spPr>
          <a:xfrm>
            <a:off x="6910023" y="648393"/>
            <a:ext cx="4548187" cy="1042295"/>
          </a:xfrm>
        </p:spPr>
        <p:txBody>
          <a:bodyPr rtlCol="0">
            <a:normAutofit fontScale="90000"/>
          </a:bodyPr>
          <a:lstStyle/>
          <a:p>
            <a:pPr rtl="0"/>
            <a:r>
              <a:rPr lang="fr-FR" dirty="0"/>
              <a:t>Les intervenants sur cette formation</a:t>
            </a:r>
          </a:p>
        </p:txBody>
      </p:sp>
      <p:sp>
        <p:nvSpPr>
          <p:cNvPr id="3" name="Espace réservé du texte 2">
            <a:extLst>
              <a:ext uri="{FF2B5EF4-FFF2-40B4-BE49-F238E27FC236}">
                <a16:creationId xmlns:a16="http://schemas.microsoft.com/office/drawing/2014/main" id="{C11093FF-1360-4523-8547-5192EDA8BBF9}"/>
              </a:ext>
            </a:extLst>
          </p:cNvPr>
          <p:cNvSpPr>
            <a:spLocks noGrp="1"/>
          </p:cNvSpPr>
          <p:nvPr>
            <p:ph type="body" sz="quarter" idx="13"/>
          </p:nvPr>
        </p:nvSpPr>
        <p:spPr>
          <a:xfrm>
            <a:off x="6910023" y="2396360"/>
            <a:ext cx="4548187" cy="407590"/>
          </a:xfrm>
        </p:spPr>
        <p:txBody>
          <a:bodyPr rtlCol="0"/>
          <a:lstStyle/>
          <a:p>
            <a:pPr rtl="0"/>
            <a:r>
              <a:rPr lang="fr-FR" dirty="0"/>
              <a:t>Pour le comité 26/07de Handball</a:t>
            </a:r>
          </a:p>
        </p:txBody>
      </p:sp>
      <p:sp>
        <p:nvSpPr>
          <p:cNvPr id="4" name="Espace réservé du texte 3">
            <a:extLst>
              <a:ext uri="{FF2B5EF4-FFF2-40B4-BE49-F238E27FC236}">
                <a16:creationId xmlns:a16="http://schemas.microsoft.com/office/drawing/2014/main" id="{2B46C56E-82FC-4B02-954F-3AFACF2E8CBA}"/>
              </a:ext>
            </a:extLst>
          </p:cNvPr>
          <p:cNvSpPr>
            <a:spLocks noGrp="1"/>
          </p:cNvSpPr>
          <p:nvPr>
            <p:ph type="body" sz="quarter" idx="14"/>
          </p:nvPr>
        </p:nvSpPr>
        <p:spPr>
          <a:xfrm>
            <a:off x="6910023" y="2842300"/>
            <a:ext cx="4548187" cy="365125"/>
          </a:xfrm>
        </p:spPr>
        <p:txBody>
          <a:bodyPr rtlCol="0"/>
          <a:lstStyle/>
          <a:p>
            <a:pPr rtl="0"/>
            <a:r>
              <a:rPr lang="fr-FR" dirty="0"/>
              <a:t>Bertrand THIEVENT, technicien</a:t>
            </a:r>
          </a:p>
        </p:txBody>
      </p:sp>
      <p:sp>
        <p:nvSpPr>
          <p:cNvPr id="6" name="Espace réservé du pied de page 5">
            <a:extLst>
              <a:ext uri="{FF2B5EF4-FFF2-40B4-BE49-F238E27FC236}">
                <a16:creationId xmlns:a16="http://schemas.microsoft.com/office/drawing/2014/main" id="{983F41B9-CDD2-4DAB-9FE1-AA9A8E082060}"/>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7" name="Espace réservé du numéro de diapositive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fr-FR" smtClean="0"/>
              <a:pPr rtl="0"/>
              <a:t>2</a:t>
            </a:fld>
            <a:endParaRPr lang="fr-FR" dirty="0"/>
          </a:p>
        </p:txBody>
      </p:sp>
      <p:sp>
        <p:nvSpPr>
          <p:cNvPr id="13" name="Espace réservé du texte 2">
            <a:extLst>
              <a:ext uri="{FF2B5EF4-FFF2-40B4-BE49-F238E27FC236}">
                <a16:creationId xmlns:a16="http://schemas.microsoft.com/office/drawing/2014/main" id="{5492AC9F-CCAC-4802-A445-328FA65C117B}"/>
              </a:ext>
            </a:extLst>
          </p:cNvPr>
          <p:cNvSpPr txBox="1">
            <a:spLocks/>
          </p:cNvSpPr>
          <p:nvPr/>
        </p:nvSpPr>
        <p:spPr>
          <a:xfrm>
            <a:off x="6910023" y="3328944"/>
            <a:ext cx="4548187" cy="4075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Pour l’USEP 26</a:t>
            </a:r>
          </a:p>
        </p:txBody>
      </p:sp>
      <p:sp>
        <p:nvSpPr>
          <p:cNvPr id="15" name="Espace réservé du texte 3">
            <a:extLst>
              <a:ext uri="{FF2B5EF4-FFF2-40B4-BE49-F238E27FC236}">
                <a16:creationId xmlns:a16="http://schemas.microsoft.com/office/drawing/2014/main" id="{BE61E40F-195B-4988-8218-C29CBACA87E5}"/>
              </a:ext>
            </a:extLst>
          </p:cNvPr>
          <p:cNvSpPr txBox="1">
            <a:spLocks/>
          </p:cNvSpPr>
          <p:nvPr/>
        </p:nvSpPr>
        <p:spPr>
          <a:xfrm>
            <a:off x="6910023" y="3774884"/>
            <a:ext cx="4548187" cy="365125"/>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b="0" i="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Vincent DEFOSSEZ, délégué départemental</a:t>
            </a:r>
          </a:p>
        </p:txBody>
      </p:sp>
      <p:sp>
        <p:nvSpPr>
          <p:cNvPr id="16" name="Espace réservé du texte 2">
            <a:extLst>
              <a:ext uri="{FF2B5EF4-FFF2-40B4-BE49-F238E27FC236}">
                <a16:creationId xmlns:a16="http://schemas.microsoft.com/office/drawing/2014/main" id="{2941BB5F-0A06-4AEE-BA1E-C512615A2752}"/>
              </a:ext>
            </a:extLst>
          </p:cNvPr>
          <p:cNvSpPr txBox="1">
            <a:spLocks/>
          </p:cNvSpPr>
          <p:nvPr/>
        </p:nvSpPr>
        <p:spPr>
          <a:xfrm>
            <a:off x="6910023" y="4190750"/>
            <a:ext cx="4548187" cy="4075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Pour la DSDEN 26</a:t>
            </a:r>
          </a:p>
        </p:txBody>
      </p:sp>
      <p:sp>
        <p:nvSpPr>
          <p:cNvPr id="17" name="Espace réservé du texte 3">
            <a:extLst>
              <a:ext uri="{FF2B5EF4-FFF2-40B4-BE49-F238E27FC236}">
                <a16:creationId xmlns:a16="http://schemas.microsoft.com/office/drawing/2014/main" id="{0409C90B-BC98-45BC-83B6-B36613F47524}"/>
              </a:ext>
            </a:extLst>
          </p:cNvPr>
          <p:cNvSpPr txBox="1">
            <a:spLocks/>
          </p:cNvSpPr>
          <p:nvPr/>
        </p:nvSpPr>
        <p:spPr>
          <a:xfrm>
            <a:off x="6910023" y="4636690"/>
            <a:ext cx="4548187" cy="1067682"/>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b="0" i="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Pierre-Jean POMAREL, conseiller pédagogique départemental EPS</a:t>
            </a:r>
          </a:p>
          <a:p>
            <a:r>
              <a:rPr lang="fr-FR" dirty="0"/>
              <a:t>Jean PINGUET, conseiller pédagogique départemental EPS</a:t>
            </a:r>
          </a:p>
          <a:p>
            <a:endParaRPr lang="fr-FR" dirty="0"/>
          </a:p>
        </p:txBody>
      </p:sp>
      <p:sp>
        <p:nvSpPr>
          <p:cNvPr id="18" name="Espace réservé du texte 2">
            <a:extLst>
              <a:ext uri="{FF2B5EF4-FFF2-40B4-BE49-F238E27FC236}">
                <a16:creationId xmlns:a16="http://schemas.microsoft.com/office/drawing/2014/main" id="{0BA184B8-7ADF-4D2B-920C-E396C1C426C5}"/>
              </a:ext>
            </a:extLst>
          </p:cNvPr>
          <p:cNvSpPr txBox="1">
            <a:spLocks/>
          </p:cNvSpPr>
          <p:nvPr/>
        </p:nvSpPr>
        <p:spPr>
          <a:xfrm>
            <a:off x="6910023" y="5742722"/>
            <a:ext cx="4548187" cy="4075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Pour la DSDEN 07</a:t>
            </a:r>
            <a:endParaRPr lang="fr-FR" dirty="0">
              <a:solidFill>
                <a:srgbClr val="FF0000"/>
              </a:solidFill>
            </a:endParaRPr>
          </a:p>
        </p:txBody>
      </p:sp>
      <p:sp>
        <p:nvSpPr>
          <p:cNvPr id="19" name="Espace réservé du texte 3">
            <a:extLst>
              <a:ext uri="{FF2B5EF4-FFF2-40B4-BE49-F238E27FC236}">
                <a16:creationId xmlns:a16="http://schemas.microsoft.com/office/drawing/2014/main" id="{16E29097-7E7E-4B7C-B952-D93F6CC2732B}"/>
              </a:ext>
            </a:extLst>
          </p:cNvPr>
          <p:cNvSpPr txBox="1">
            <a:spLocks/>
          </p:cNvSpPr>
          <p:nvPr/>
        </p:nvSpPr>
        <p:spPr>
          <a:xfrm>
            <a:off x="6910023" y="6188662"/>
            <a:ext cx="4548187" cy="476833"/>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b="0" i="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Fabien EYSSETTE, conseiller pédagogique départemental EPS</a:t>
            </a:r>
          </a:p>
        </p:txBody>
      </p:sp>
    </p:spTree>
    <p:extLst>
      <p:ext uri="{BB962C8B-B14F-4D97-AF65-F5344CB8AC3E}">
        <p14:creationId xmlns:p14="http://schemas.microsoft.com/office/powerpoint/2010/main" val="306689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CA7B210-9BD2-49A1-A35A-EFD51392F2F8}"/>
              </a:ext>
            </a:extLst>
          </p:cNvPr>
          <p:cNvSpPr>
            <a:spLocks noGrp="1"/>
          </p:cNvSpPr>
          <p:nvPr>
            <p:ph type="sldNum" sz="quarter" idx="12"/>
          </p:nvPr>
        </p:nvSpPr>
        <p:spPr/>
        <p:txBody>
          <a:bodyPr/>
          <a:lstStyle/>
          <a:p>
            <a:pPr rtl="0"/>
            <a:fld id="{D495E168-DA5E-4888-8D8A-92B118324C14}" type="slidenum">
              <a:rPr lang="fr-FR" noProof="0" smtClean="0"/>
              <a:t>20</a:t>
            </a:fld>
            <a:endParaRPr lang="fr-FR" noProof="0" dirty="0"/>
          </a:p>
        </p:txBody>
      </p:sp>
      <p:sp>
        <p:nvSpPr>
          <p:cNvPr id="4" name="Titre 3">
            <a:extLst>
              <a:ext uri="{FF2B5EF4-FFF2-40B4-BE49-F238E27FC236}">
                <a16:creationId xmlns:a16="http://schemas.microsoft.com/office/drawing/2014/main" id="{D41CB03C-DE45-47ED-BD79-6B968552B311}"/>
              </a:ext>
            </a:extLst>
          </p:cNvPr>
          <p:cNvSpPr>
            <a:spLocks noGrp="1"/>
          </p:cNvSpPr>
          <p:nvPr>
            <p:ph type="title"/>
          </p:nvPr>
        </p:nvSpPr>
        <p:spPr/>
        <p:txBody>
          <a:bodyPr>
            <a:normAutofit fontScale="90000"/>
          </a:bodyPr>
          <a:lstStyle/>
          <a:p>
            <a:r>
              <a:rPr lang="fr-FR" dirty="0"/>
              <a:t>Les interventions extérieures en EPS à l’école primaire</a:t>
            </a:r>
          </a:p>
        </p:txBody>
      </p:sp>
      <p:sp>
        <p:nvSpPr>
          <p:cNvPr id="5" name="Espace réservé du texte 4">
            <a:extLst>
              <a:ext uri="{FF2B5EF4-FFF2-40B4-BE49-F238E27FC236}">
                <a16:creationId xmlns:a16="http://schemas.microsoft.com/office/drawing/2014/main" id="{CFCDD1CE-F3A7-451F-BAF5-46FC3A41083C}"/>
              </a:ext>
            </a:extLst>
          </p:cNvPr>
          <p:cNvSpPr>
            <a:spLocks noGrp="1"/>
          </p:cNvSpPr>
          <p:nvPr>
            <p:ph type="body" idx="1"/>
          </p:nvPr>
        </p:nvSpPr>
        <p:spPr>
          <a:xfrm>
            <a:off x="839788" y="2367338"/>
            <a:ext cx="5157787" cy="421084"/>
          </a:xfrm>
        </p:spPr>
        <p:txBody>
          <a:bodyPr/>
          <a:lstStyle/>
          <a:p>
            <a:r>
              <a:rPr lang="fr-FR" dirty="0"/>
              <a:t>Professionnels (I.E.R.)</a:t>
            </a:r>
          </a:p>
        </p:txBody>
      </p:sp>
      <p:sp>
        <p:nvSpPr>
          <p:cNvPr id="6" name="Espace réservé du contenu 5">
            <a:extLst>
              <a:ext uri="{FF2B5EF4-FFF2-40B4-BE49-F238E27FC236}">
                <a16:creationId xmlns:a16="http://schemas.microsoft.com/office/drawing/2014/main" id="{8F36FD18-1D16-4951-A8B3-C6661AAEC212}"/>
              </a:ext>
            </a:extLst>
          </p:cNvPr>
          <p:cNvSpPr>
            <a:spLocks noGrp="1"/>
          </p:cNvSpPr>
          <p:nvPr>
            <p:ph sz="half" idx="2"/>
          </p:nvPr>
        </p:nvSpPr>
        <p:spPr>
          <a:xfrm>
            <a:off x="839788" y="2865172"/>
            <a:ext cx="5157787" cy="3387547"/>
          </a:xfrm>
        </p:spPr>
        <p:txBody>
          <a:bodyPr/>
          <a:lstStyle/>
          <a:p>
            <a:r>
              <a:rPr lang="fr-FR" dirty="0"/>
              <a:t>Vous êtes titulaire d’une carte professionnelle.</a:t>
            </a:r>
          </a:p>
          <a:p>
            <a:r>
              <a:rPr lang="fr-FR" dirty="0"/>
              <a:t>Vous vous inscrivez dans l’application académique référençant les intervenants extérieurs.</a:t>
            </a:r>
          </a:p>
          <a:p>
            <a:r>
              <a:rPr lang="fr-FR" dirty="0"/>
              <a:t>Une visite pédagogique d’accompagnement est programmée à l’occasion de l’une de vos interventions dans une école. </a:t>
            </a:r>
          </a:p>
          <a:p>
            <a:r>
              <a:rPr lang="fr-FR" dirty="0"/>
              <a:t>Un compte-rendu est adressé au directeur académique qui délivre l’agrément, valable 5 ans.</a:t>
            </a:r>
          </a:p>
          <a:p>
            <a:r>
              <a:rPr lang="fr-FR" dirty="0"/>
              <a:t>Un numéro d’agrément vous est attribué : vous le conserverez en cas de renouvellement au bout des 5 ans ; ce numéro d’agrément sera rappelé dans chaque projet de </a:t>
            </a:r>
            <a:r>
              <a:rPr lang="fr-FR" dirty="0" err="1"/>
              <a:t>co</a:t>
            </a:r>
            <a:r>
              <a:rPr lang="fr-FR" dirty="0"/>
              <a:t>-intervention (voir diapo 19)</a:t>
            </a:r>
          </a:p>
          <a:p>
            <a:endParaRPr lang="fr-FR" dirty="0"/>
          </a:p>
        </p:txBody>
      </p:sp>
      <p:sp>
        <p:nvSpPr>
          <p:cNvPr id="7" name="Espace réservé du texte 6">
            <a:extLst>
              <a:ext uri="{FF2B5EF4-FFF2-40B4-BE49-F238E27FC236}">
                <a16:creationId xmlns:a16="http://schemas.microsoft.com/office/drawing/2014/main" id="{3E976096-93B2-4EA9-B32E-2D9E8121EA8C}"/>
              </a:ext>
            </a:extLst>
          </p:cNvPr>
          <p:cNvSpPr>
            <a:spLocks noGrp="1"/>
          </p:cNvSpPr>
          <p:nvPr>
            <p:ph type="body" sz="quarter" idx="3"/>
          </p:nvPr>
        </p:nvSpPr>
        <p:spPr>
          <a:xfrm>
            <a:off x="6172200" y="2370514"/>
            <a:ext cx="5183188" cy="417908"/>
          </a:xfrm>
        </p:spPr>
        <p:txBody>
          <a:bodyPr/>
          <a:lstStyle/>
          <a:p>
            <a:r>
              <a:rPr lang="fr-FR" dirty="0"/>
              <a:t>Bénévoles (I.E.B.)</a:t>
            </a:r>
          </a:p>
        </p:txBody>
      </p:sp>
      <p:sp>
        <p:nvSpPr>
          <p:cNvPr id="8" name="Espace réservé du contenu 7">
            <a:extLst>
              <a:ext uri="{FF2B5EF4-FFF2-40B4-BE49-F238E27FC236}">
                <a16:creationId xmlns:a16="http://schemas.microsoft.com/office/drawing/2014/main" id="{EACADE95-3C4C-4DF5-A880-48DE52A569FF}"/>
              </a:ext>
            </a:extLst>
          </p:cNvPr>
          <p:cNvSpPr>
            <a:spLocks noGrp="1"/>
          </p:cNvSpPr>
          <p:nvPr>
            <p:ph sz="quarter" idx="4"/>
          </p:nvPr>
        </p:nvSpPr>
        <p:spPr>
          <a:xfrm>
            <a:off x="6172200" y="2865172"/>
            <a:ext cx="5183188" cy="3387547"/>
          </a:xfrm>
        </p:spPr>
        <p:txBody>
          <a:bodyPr/>
          <a:lstStyle/>
          <a:p>
            <a:r>
              <a:rPr lang="fr-FR" dirty="0"/>
              <a:t>Vous justifiez de compétences, attestées par un diplôme fédéral et votre participation à cette journée de formation.</a:t>
            </a:r>
          </a:p>
          <a:p>
            <a:r>
              <a:rPr lang="fr-FR" dirty="0"/>
              <a:t>Vous renseignez le formulaire de demande d’agrément que vous remettra le directeur.</a:t>
            </a:r>
          </a:p>
          <a:p>
            <a:r>
              <a:rPr lang="fr-FR" dirty="0"/>
              <a:t>Le directeur de l’école vous inscrit « sur titre » dans l’application GENIE en joignant les justificatifs.</a:t>
            </a:r>
          </a:p>
          <a:p>
            <a:r>
              <a:rPr lang="fr-FR" dirty="0"/>
              <a:t>Vous bénéficiez d’un agrément valable 5 ans.</a:t>
            </a:r>
          </a:p>
          <a:p>
            <a:r>
              <a:rPr lang="fr-FR" dirty="0"/>
              <a:t>Votre honorabilité est vérifiée chaque année auprès du FIJAISV.</a:t>
            </a:r>
          </a:p>
        </p:txBody>
      </p:sp>
      <p:sp>
        <p:nvSpPr>
          <p:cNvPr id="9" name="Espace réservé du pied de page 5">
            <a:extLst>
              <a:ext uri="{FF2B5EF4-FFF2-40B4-BE49-F238E27FC236}">
                <a16:creationId xmlns:a16="http://schemas.microsoft.com/office/drawing/2014/main" id="{1F0B2237-8884-41E6-ACC3-8AFB2C94F059}"/>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10" name="ZoneTexte 9">
            <a:extLst>
              <a:ext uri="{FF2B5EF4-FFF2-40B4-BE49-F238E27FC236}">
                <a16:creationId xmlns:a16="http://schemas.microsoft.com/office/drawing/2014/main" id="{E46FB553-967E-4CAB-A1A0-01520F4ED197}"/>
              </a:ext>
            </a:extLst>
          </p:cNvPr>
          <p:cNvSpPr txBox="1"/>
          <p:nvPr/>
        </p:nvSpPr>
        <p:spPr>
          <a:xfrm>
            <a:off x="386299" y="1799281"/>
            <a:ext cx="10721968" cy="369332"/>
          </a:xfrm>
          <a:prstGeom prst="rect">
            <a:avLst/>
          </a:prstGeom>
          <a:noFill/>
        </p:spPr>
        <p:txBody>
          <a:bodyPr wrap="square" rtlCol="0">
            <a:spAutoFit/>
          </a:bodyPr>
          <a:lstStyle/>
          <a:p>
            <a:r>
              <a:rPr lang="fr-FR" b="1" dirty="0">
                <a:solidFill>
                  <a:srgbClr val="008EDC"/>
                </a:solidFill>
              </a:rPr>
              <a:t>Quelle démarche pour bénéficier de l’agrément ?</a:t>
            </a:r>
            <a:endParaRPr lang="fr-FR" sz="1600" dirty="0">
              <a:solidFill>
                <a:schemeClr val="tx1">
                  <a:lumMod val="65000"/>
                  <a:lumOff val="35000"/>
                </a:schemeClr>
              </a:solidFill>
            </a:endParaRPr>
          </a:p>
        </p:txBody>
      </p:sp>
      <p:sp>
        <p:nvSpPr>
          <p:cNvPr id="12" name="ZoneTexte 11">
            <a:extLst>
              <a:ext uri="{FF2B5EF4-FFF2-40B4-BE49-F238E27FC236}">
                <a16:creationId xmlns:a16="http://schemas.microsoft.com/office/drawing/2014/main" id="{E049BE85-3AEE-43D8-A3F6-46E65AFAA9DF}"/>
              </a:ext>
            </a:extLst>
          </p:cNvPr>
          <p:cNvSpPr txBox="1"/>
          <p:nvPr/>
        </p:nvSpPr>
        <p:spPr>
          <a:xfrm>
            <a:off x="5997575" y="5722789"/>
            <a:ext cx="5782268" cy="83099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a:t>ATTENTION : « Nul intervenant agréé ne peut se prévaloir de l'agrément pour demander à intervenir sur le temps scolaire sans l'</a:t>
            </a:r>
            <a:r>
              <a:rPr lang="fr-FR" sz="1600" b="1" dirty="0">
                <a:solidFill>
                  <a:srgbClr val="FFFF00"/>
                </a:solidFill>
              </a:rPr>
              <a:t>autorisation préalable du directeur d'école</a:t>
            </a:r>
            <a:r>
              <a:rPr lang="fr-FR" sz="1600" dirty="0"/>
              <a:t>. »</a:t>
            </a:r>
          </a:p>
        </p:txBody>
      </p:sp>
      <p:sp>
        <p:nvSpPr>
          <p:cNvPr id="11" name="Espace réservé du contenu 5">
            <a:extLst>
              <a:ext uri="{FF2B5EF4-FFF2-40B4-BE49-F238E27FC236}">
                <a16:creationId xmlns:a16="http://schemas.microsoft.com/office/drawing/2014/main" id="{91533A6E-E813-4076-A8DE-58A7BB48291F}"/>
              </a:ext>
            </a:extLst>
          </p:cNvPr>
          <p:cNvSpPr txBox="1">
            <a:spLocks/>
          </p:cNvSpPr>
          <p:nvPr/>
        </p:nvSpPr>
        <p:spPr>
          <a:xfrm>
            <a:off x="839788" y="2865172"/>
            <a:ext cx="5157787" cy="3387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Vous êtes titulaire d’une carte professionnelle.</a:t>
            </a:r>
          </a:p>
          <a:p>
            <a:r>
              <a:rPr lang="fr-FR" dirty="0"/>
              <a:t>Vous vous inscrivez dans l’application académique référençant les intervenants extérieurs.</a:t>
            </a:r>
          </a:p>
          <a:p>
            <a:r>
              <a:rPr lang="fr-FR" dirty="0"/>
              <a:t>Une visite pédagogique d’accompagnement est programmée à l’occasion de l’une de vos interventions dans une école. </a:t>
            </a:r>
          </a:p>
          <a:p>
            <a:r>
              <a:rPr lang="fr-FR" dirty="0"/>
              <a:t>Un compte-rendu est adressé au directeur académique qui délivre l’agrément, valable 5 ans.</a:t>
            </a:r>
          </a:p>
          <a:p>
            <a:r>
              <a:rPr lang="fr-FR" dirty="0"/>
              <a:t>Un numéro d’agrément vous est attribué : vous le conserverez en cas de renouvellement au bout des 5 ans ; ce numéro d’agrément sera rappelé dans chaque projet de </a:t>
            </a:r>
            <a:r>
              <a:rPr lang="fr-FR" u="sng" dirty="0" err="1">
                <a:solidFill>
                  <a:srgbClr val="C00000"/>
                </a:solidFill>
                <a:highlight>
                  <a:srgbClr val="FFFF00"/>
                </a:highlight>
              </a:rPr>
              <a:t>co</a:t>
            </a:r>
            <a:r>
              <a:rPr lang="fr-FR" u="sng" dirty="0">
                <a:solidFill>
                  <a:srgbClr val="C00000"/>
                </a:solidFill>
                <a:highlight>
                  <a:srgbClr val="FFFF00"/>
                </a:highlight>
              </a:rPr>
              <a:t>-intervention</a:t>
            </a:r>
            <a:r>
              <a:rPr lang="fr-FR" dirty="0"/>
              <a:t> (voir diapo 19)</a:t>
            </a:r>
          </a:p>
          <a:p>
            <a:endParaRPr lang="fr-FR" dirty="0"/>
          </a:p>
        </p:txBody>
      </p:sp>
      <p:sp>
        <p:nvSpPr>
          <p:cNvPr id="13" name="Forme libre : forme 12">
            <a:extLst>
              <a:ext uri="{FF2B5EF4-FFF2-40B4-BE49-F238E27FC236}">
                <a16:creationId xmlns:a16="http://schemas.microsoft.com/office/drawing/2014/main" id="{24AC23B9-5AAE-4E98-B7DD-9626BCC13FDF}"/>
              </a:ext>
            </a:extLst>
          </p:cNvPr>
          <p:cNvSpPr/>
          <p:nvPr/>
        </p:nvSpPr>
        <p:spPr>
          <a:xfrm>
            <a:off x="2654968" y="5648179"/>
            <a:ext cx="1475874" cy="576158"/>
          </a:xfrm>
          <a:custGeom>
            <a:avLst/>
            <a:gdLst>
              <a:gd name="connsiteX0" fmla="*/ 593558 w 1475874"/>
              <a:gd name="connsiteY0" fmla="*/ 70832 h 576158"/>
              <a:gd name="connsiteX1" fmla="*/ 521369 w 1475874"/>
              <a:gd name="connsiteY1" fmla="*/ 62810 h 576158"/>
              <a:gd name="connsiteX2" fmla="*/ 473243 w 1475874"/>
              <a:gd name="connsiteY2" fmla="*/ 54789 h 576158"/>
              <a:gd name="connsiteX3" fmla="*/ 120316 w 1475874"/>
              <a:gd name="connsiteY3" fmla="*/ 62810 h 576158"/>
              <a:gd name="connsiteX4" fmla="*/ 96253 w 1475874"/>
              <a:gd name="connsiteY4" fmla="*/ 70832 h 576158"/>
              <a:gd name="connsiteX5" fmla="*/ 64169 w 1475874"/>
              <a:gd name="connsiteY5" fmla="*/ 78853 h 576158"/>
              <a:gd name="connsiteX6" fmla="*/ 24064 w 1475874"/>
              <a:gd name="connsiteY6" fmla="*/ 135000 h 576158"/>
              <a:gd name="connsiteX7" fmla="*/ 8021 w 1475874"/>
              <a:gd name="connsiteY7" fmla="*/ 183126 h 576158"/>
              <a:gd name="connsiteX8" fmla="*/ 0 w 1475874"/>
              <a:gd name="connsiteY8" fmla="*/ 207189 h 576158"/>
              <a:gd name="connsiteX9" fmla="*/ 8021 w 1475874"/>
              <a:gd name="connsiteY9" fmla="*/ 327505 h 576158"/>
              <a:gd name="connsiteX10" fmla="*/ 16043 w 1475874"/>
              <a:gd name="connsiteY10" fmla="*/ 359589 h 576158"/>
              <a:gd name="connsiteX11" fmla="*/ 48127 w 1475874"/>
              <a:gd name="connsiteY11" fmla="*/ 407716 h 576158"/>
              <a:gd name="connsiteX12" fmla="*/ 104274 w 1475874"/>
              <a:gd name="connsiteY12" fmla="*/ 447821 h 576158"/>
              <a:gd name="connsiteX13" fmla="*/ 136358 w 1475874"/>
              <a:gd name="connsiteY13" fmla="*/ 463863 h 576158"/>
              <a:gd name="connsiteX14" fmla="*/ 192506 w 1475874"/>
              <a:gd name="connsiteY14" fmla="*/ 479905 h 576158"/>
              <a:gd name="connsiteX15" fmla="*/ 240632 w 1475874"/>
              <a:gd name="connsiteY15" fmla="*/ 495947 h 576158"/>
              <a:gd name="connsiteX16" fmla="*/ 272716 w 1475874"/>
              <a:gd name="connsiteY16" fmla="*/ 503968 h 576158"/>
              <a:gd name="connsiteX17" fmla="*/ 328864 w 1475874"/>
              <a:gd name="connsiteY17" fmla="*/ 520010 h 576158"/>
              <a:gd name="connsiteX18" fmla="*/ 385011 w 1475874"/>
              <a:gd name="connsiteY18" fmla="*/ 528032 h 576158"/>
              <a:gd name="connsiteX19" fmla="*/ 409074 w 1475874"/>
              <a:gd name="connsiteY19" fmla="*/ 536053 h 576158"/>
              <a:gd name="connsiteX20" fmla="*/ 489285 w 1475874"/>
              <a:gd name="connsiteY20" fmla="*/ 552095 h 576158"/>
              <a:gd name="connsiteX21" fmla="*/ 737937 w 1475874"/>
              <a:gd name="connsiteY21" fmla="*/ 576158 h 576158"/>
              <a:gd name="connsiteX22" fmla="*/ 1130969 w 1475874"/>
              <a:gd name="connsiteY22" fmla="*/ 568137 h 576158"/>
              <a:gd name="connsiteX23" fmla="*/ 1235243 w 1475874"/>
              <a:gd name="connsiteY23" fmla="*/ 536053 h 576158"/>
              <a:gd name="connsiteX24" fmla="*/ 1275348 w 1475874"/>
              <a:gd name="connsiteY24" fmla="*/ 528032 h 576158"/>
              <a:gd name="connsiteX25" fmla="*/ 1331495 w 1475874"/>
              <a:gd name="connsiteY25" fmla="*/ 487926 h 576158"/>
              <a:gd name="connsiteX26" fmla="*/ 1355558 w 1475874"/>
              <a:gd name="connsiteY26" fmla="*/ 471884 h 576158"/>
              <a:gd name="connsiteX27" fmla="*/ 1403685 w 1475874"/>
              <a:gd name="connsiteY27" fmla="*/ 455842 h 576158"/>
              <a:gd name="connsiteX28" fmla="*/ 1427748 w 1475874"/>
              <a:gd name="connsiteY28" fmla="*/ 439800 h 576158"/>
              <a:gd name="connsiteX29" fmla="*/ 1451811 w 1475874"/>
              <a:gd name="connsiteY29" fmla="*/ 391674 h 576158"/>
              <a:gd name="connsiteX30" fmla="*/ 1475874 w 1475874"/>
              <a:gd name="connsiteY30" fmla="*/ 343547 h 576158"/>
              <a:gd name="connsiteX31" fmla="*/ 1467853 w 1475874"/>
              <a:gd name="connsiteY31" fmla="*/ 207189 h 576158"/>
              <a:gd name="connsiteX32" fmla="*/ 1419727 w 1475874"/>
              <a:gd name="connsiteY32" fmla="*/ 167084 h 576158"/>
              <a:gd name="connsiteX33" fmla="*/ 1395664 w 1475874"/>
              <a:gd name="connsiteY33" fmla="*/ 151042 h 576158"/>
              <a:gd name="connsiteX34" fmla="*/ 1339516 w 1475874"/>
              <a:gd name="connsiteY34" fmla="*/ 126979 h 576158"/>
              <a:gd name="connsiteX35" fmla="*/ 1315453 w 1475874"/>
              <a:gd name="connsiteY35" fmla="*/ 110937 h 576158"/>
              <a:gd name="connsiteX36" fmla="*/ 1267327 w 1475874"/>
              <a:gd name="connsiteY36" fmla="*/ 94895 h 576158"/>
              <a:gd name="connsiteX37" fmla="*/ 1219200 w 1475874"/>
              <a:gd name="connsiteY37" fmla="*/ 70832 h 576158"/>
              <a:gd name="connsiteX38" fmla="*/ 1179095 w 1475874"/>
              <a:gd name="connsiteY38" fmla="*/ 62810 h 576158"/>
              <a:gd name="connsiteX39" fmla="*/ 1147011 w 1475874"/>
              <a:gd name="connsiteY39" fmla="*/ 54789 h 576158"/>
              <a:gd name="connsiteX40" fmla="*/ 633664 w 1475874"/>
              <a:gd name="connsiteY40" fmla="*/ 46768 h 576158"/>
              <a:gd name="connsiteX41" fmla="*/ 593558 w 1475874"/>
              <a:gd name="connsiteY41" fmla="*/ 62810 h 576158"/>
              <a:gd name="connsiteX42" fmla="*/ 529390 w 1475874"/>
              <a:gd name="connsiteY42" fmla="*/ 86874 h 576158"/>
              <a:gd name="connsiteX43" fmla="*/ 505327 w 1475874"/>
              <a:gd name="connsiteY43" fmla="*/ 102916 h 5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75874" h="576158">
                <a:moveTo>
                  <a:pt x="593558" y="70832"/>
                </a:moveTo>
                <a:cubicBezTo>
                  <a:pt x="569495" y="68158"/>
                  <a:pt x="545368" y="66010"/>
                  <a:pt x="521369" y="62810"/>
                </a:cubicBezTo>
                <a:cubicBezTo>
                  <a:pt x="505248" y="60660"/>
                  <a:pt x="489506" y="54789"/>
                  <a:pt x="473243" y="54789"/>
                </a:cubicBezTo>
                <a:cubicBezTo>
                  <a:pt x="355570" y="54789"/>
                  <a:pt x="237958" y="60136"/>
                  <a:pt x="120316" y="62810"/>
                </a:cubicBezTo>
                <a:cubicBezTo>
                  <a:pt x="112295" y="65484"/>
                  <a:pt x="104383" y="68509"/>
                  <a:pt x="96253" y="70832"/>
                </a:cubicBezTo>
                <a:cubicBezTo>
                  <a:pt x="85653" y="73861"/>
                  <a:pt x="72408" y="71529"/>
                  <a:pt x="64169" y="78853"/>
                </a:cubicBezTo>
                <a:cubicBezTo>
                  <a:pt x="46979" y="94133"/>
                  <a:pt x="37432" y="116284"/>
                  <a:pt x="24064" y="135000"/>
                </a:cubicBezTo>
                <a:lnTo>
                  <a:pt x="8021" y="183126"/>
                </a:lnTo>
                <a:lnTo>
                  <a:pt x="0" y="207189"/>
                </a:lnTo>
                <a:cubicBezTo>
                  <a:pt x="2674" y="247294"/>
                  <a:pt x="3813" y="287532"/>
                  <a:pt x="8021" y="327505"/>
                </a:cubicBezTo>
                <a:cubicBezTo>
                  <a:pt x="9175" y="338468"/>
                  <a:pt x="11113" y="349729"/>
                  <a:pt x="16043" y="359589"/>
                </a:cubicBezTo>
                <a:cubicBezTo>
                  <a:pt x="24666" y="376834"/>
                  <a:pt x="32703" y="396148"/>
                  <a:pt x="48127" y="407716"/>
                </a:cubicBezTo>
                <a:cubicBezTo>
                  <a:pt x="61899" y="418045"/>
                  <a:pt x="87854" y="438438"/>
                  <a:pt x="104274" y="447821"/>
                </a:cubicBezTo>
                <a:cubicBezTo>
                  <a:pt x="114656" y="453753"/>
                  <a:pt x="125368" y="459153"/>
                  <a:pt x="136358" y="463863"/>
                </a:cubicBezTo>
                <a:cubicBezTo>
                  <a:pt x="157325" y="472849"/>
                  <a:pt x="169891" y="473121"/>
                  <a:pt x="192506" y="479905"/>
                </a:cubicBezTo>
                <a:cubicBezTo>
                  <a:pt x="208703" y="484764"/>
                  <a:pt x="224227" y="491846"/>
                  <a:pt x="240632" y="495947"/>
                </a:cubicBezTo>
                <a:cubicBezTo>
                  <a:pt x="251327" y="498621"/>
                  <a:pt x="262116" y="500940"/>
                  <a:pt x="272716" y="503968"/>
                </a:cubicBezTo>
                <a:cubicBezTo>
                  <a:pt x="302787" y="512560"/>
                  <a:pt x="294379" y="513740"/>
                  <a:pt x="328864" y="520010"/>
                </a:cubicBezTo>
                <a:cubicBezTo>
                  <a:pt x="347465" y="523392"/>
                  <a:pt x="366295" y="525358"/>
                  <a:pt x="385011" y="528032"/>
                </a:cubicBezTo>
                <a:cubicBezTo>
                  <a:pt x="393032" y="530706"/>
                  <a:pt x="400944" y="533730"/>
                  <a:pt x="409074" y="536053"/>
                </a:cubicBezTo>
                <a:cubicBezTo>
                  <a:pt x="435360" y="543563"/>
                  <a:pt x="462116" y="548835"/>
                  <a:pt x="489285" y="552095"/>
                </a:cubicBezTo>
                <a:cubicBezTo>
                  <a:pt x="599583" y="565331"/>
                  <a:pt x="637497" y="567788"/>
                  <a:pt x="737937" y="576158"/>
                </a:cubicBezTo>
                <a:lnTo>
                  <a:pt x="1130969" y="568137"/>
                </a:lnTo>
                <a:cubicBezTo>
                  <a:pt x="1167257" y="566793"/>
                  <a:pt x="1202241" y="546208"/>
                  <a:pt x="1235243" y="536053"/>
                </a:cubicBezTo>
                <a:cubicBezTo>
                  <a:pt x="1248273" y="532044"/>
                  <a:pt x="1261980" y="530706"/>
                  <a:pt x="1275348" y="528032"/>
                </a:cubicBezTo>
                <a:cubicBezTo>
                  <a:pt x="1332076" y="490211"/>
                  <a:pt x="1261826" y="537690"/>
                  <a:pt x="1331495" y="487926"/>
                </a:cubicBezTo>
                <a:cubicBezTo>
                  <a:pt x="1339339" y="482323"/>
                  <a:pt x="1346749" y="475799"/>
                  <a:pt x="1355558" y="471884"/>
                </a:cubicBezTo>
                <a:cubicBezTo>
                  <a:pt x="1371011" y="465016"/>
                  <a:pt x="1403685" y="455842"/>
                  <a:pt x="1403685" y="455842"/>
                </a:cubicBezTo>
                <a:cubicBezTo>
                  <a:pt x="1411706" y="450495"/>
                  <a:pt x="1420931" y="446617"/>
                  <a:pt x="1427748" y="439800"/>
                </a:cubicBezTo>
                <a:cubicBezTo>
                  <a:pt x="1450734" y="416814"/>
                  <a:pt x="1438764" y="417768"/>
                  <a:pt x="1451811" y="391674"/>
                </a:cubicBezTo>
                <a:cubicBezTo>
                  <a:pt x="1482909" y="329477"/>
                  <a:pt x="1455713" y="404029"/>
                  <a:pt x="1475874" y="343547"/>
                </a:cubicBezTo>
                <a:cubicBezTo>
                  <a:pt x="1473200" y="298094"/>
                  <a:pt x="1474607" y="252217"/>
                  <a:pt x="1467853" y="207189"/>
                </a:cubicBezTo>
                <a:cubicBezTo>
                  <a:pt x="1464014" y="181596"/>
                  <a:pt x="1437071" y="176995"/>
                  <a:pt x="1419727" y="167084"/>
                </a:cubicBezTo>
                <a:cubicBezTo>
                  <a:pt x="1411357" y="162301"/>
                  <a:pt x="1404034" y="155825"/>
                  <a:pt x="1395664" y="151042"/>
                </a:cubicBezTo>
                <a:cubicBezTo>
                  <a:pt x="1278817" y="84273"/>
                  <a:pt x="1429510" y="171976"/>
                  <a:pt x="1339516" y="126979"/>
                </a:cubicBezTo>
                <a:cubicBezTo>
                  <a:pt x="1330894" y="122668"/>
                  <a:pt x="1324262" y="114852"/>
                  <a:pt x="1315453" y="110937"/>
                </a:cubicBezTo>
                <a:cubicBezTo>
                  <a:pt x="1300001" y="104069"/>
                  <a:pt x="1282452" y="102457"/>
                  <a:pt x="1267327" y="94895"/>
                </a:cubicBezTo>
                <a:cubicBezTo>
                  <a:pt x="1251285" y="86874"/>
                  <a:pt x="1236056" y="76962"/>
                  <a:pt x="1219200" y="70832"/>
                </a:cubicBezTo>
                <a:cubicBezTo>
                  <a:pt x="1206388" y="66173"/>
                  <a:pt x="1192403" y="65768"/>
                  <a:pt x="1179095" y="62810"/>
                </a:cubicBezTo>
                <a:cubicBezTo>
                  <a:pt x="1168334" y="60418"/>
                  <a:pt x="1157706" y="57463"/>
                  <a:pt x="1147011" y="54789"/>
                </a:cubicBezTo>
                <a:cubicBezTo>
                  <a:pt x="988430" y="-50932"/>
                  <a:pt x="1112226" y="25015"/>
                  <a:pt x="633664" y="46768"/>
                </a:cubicBezTo>
                <a:cubicBezTo>
                  <a:pt x="619280" y="47422"/>
                  <a:pt x="607040" y="57754"/>
                  <a:pt x="593558" y="62810"/>
                </a:cubicBezTo>
                <a:cubicBezTo>
                  <a:pt x="565801" y="73219"/>
                  <a:pt x="560376" y="71381"/>
                  <a:pt x="529390" y="86874"/>
                </a:cubicBezTo>
                <a:cubicBezTo>
                  <a:pt x="520768" y="91185"/>
                  <a:pt x="505327" y="102916"/>
                  <a:pt x="505327" y="102916"/>
                </a:cubicBezTo>
              </a:path>
            </a:pathLst>
          </a:custGeom>
          <a:noFill/>
          <a:ln w="28575" cap="flat">
            <a:solidFill>
              <a:srgbClr val="FF0000"/>
            </a:solidFill>
            <a:prstDash val="solid"/>
            <a:miter/>
          </a:ln>
        </p:spPr>
        <p:txBody>
          <a:bodyPr rtlCol="0" anchor="ctr"/>
          <a:lstStyle/>
          <a:p>
            <a:pPr algn="ctr"/>
            <a:endParaRPr lang="fr-FR"/>
          </a:p>
        </p:txBody>
      </p:sp>
    </p:spTree>
    <p:extLst>
      <p:ext uri="{BB962C8B-B14F-4D97-AF65-F5344CB8AC3E}">
        <p14:creationId xmlns:p14="http://schemas.microsoft.com/office/powerpoint/2010/main" val="26743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21</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Pour vous, la </a:t>
            </a:r>
            <a:r>
              <a:rPr lang="fr-FR" dirty="0" err="1"/>
              <a:t>co</a:t>
            </a:r>
            <a:r>
              <a:rPr lang="fr-FR" dirty="0"/>
              <a:t>-intervention, c’est…</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2957267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22</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 : la </a:t>
            </a:r>
            <a:r>
              <a:rPr lang="fr-FR" dirty="0" err="1"/>
              <a:t>co</a:t>
            </a:r>
            <a:r>
              <a:rPr lang="fr-FR" dirty="0"/>
              <a:t>-intervention</a:t>
            </a:r>
          </a:p>
        </p:txBody>
      </p:sp>
      <p:sp>
        <p:nvSpPr>
          <p:cNvPr id="39" name="ZoneTexte 38">
            <a:extLst>
              <a:ext uri="{FF2B5EF4-FFF2-40B4-BE49-F238E27FC236}">
                <a16:creationId xmlns:a16="http://schemas.microsoft.com/office/drawing/2014/main" id="{FC4F5C13-14BB-436E-BA74-B262EB6BE362}"/>
              </a:ext>
            </a:extLst>
          </p:cNvPr>
          <p:cNvSpPr txBox="1"/>
          <p:nvPr/>
        </p:nvSpPr>
        <p:spPr>
          <a:xfrm>
            <a:off x="405120" y="1721046"/>
            <a:ext cx="6739960" cy="4108817"/>
          </a:xfrm>
          <a:prstGeom prst="rect">
            <a:avLst/>
          </a:prstGeom>
          <a:noFill/>
        </p:spPr>
        <p:txBody>
          <a:bodyPr wrap="square" rtlCol="0">
            <a:spAutoFit/>
          </a:bodyPr>
          <a:lstStyle/>
          <a:p>
            <a:pPr>
              <a:spcAft>
                <a:spcPts val="1800"/>
              </a:spcAft>
            </a:pPr>
            <a:r>
              <a:rPr lang="fr-FR" b="1" dirty="0">
                <a:solidFill>
                  <a:schemeClr val="tx2"/>
                </a:solidFill>
              </a:rPr>
              <a:t>C’est un incontournable et un point de vigilance :</a:t>
            </a:r>
          </a:p>
          <a:p>
            <a:pPr marL="285750" indent="-285750">
              <a:spcAft>
                <a:spcPts val="1800"/>
              </a:spcAft>
              <a:buFont typeface="Arial" panose="020B0604020202020204" pitchFamily="34" charset="0"/>
              <a:buChar char="•"/>
            </a:pPr>
            <a:r>
              <a:rPr lang="fr-FR" dirty="0">
                <a:solidFill>
                  <a:schemeClr val="tx2"/>
                </a:solidFill>
              </a:rPr>
              <a:t>D’abord parce que réglementairement, </a:t>
            </a:r>
            <a:r>
              <a:rPr lang="fr-FR" b="1" dirty="0">
                <a:solidFill>
                  <a:schemeClr val="tx2"/>
                </a:solidFill>
              </a:rPr>
              <a:t>«</a:t>
            </a:r>
            <a:r>
              <a:rPr lang="fr-FR" b="1" i="1" dirty="0">
                <a:solidFill>
                  <a:schemeClr val="tx2"/>
                </a:solidFill>
              </a:rPr>
              <a:t> le professeur en charge de la classe au moment de l'activité garde la responsabilité pédagogique permanente de l'organisation de la séance.</a:t>
            </a:r>
            <a:r>
              <a:rPr lang="fr-FR" b="1" dirty="0">
                <a:solidFill>
                  <a:schemeClr val="tx2"/>
                </a:solidFill>
              </a:rPr>
              <a:t> </a:t>
            </a:r>
          </a:p>
          <a:p>
            <a:pPr marL="285750" indent="-285750">
              <a:spcAft>
                <a:spcPts val="1800"/>
              </a:spcAft>
              <a:buFont typeface="Arial" panose="020B0604020202020204" pitchFamily="34" charset="0"/>
              <a:buChar char="•"/>
            </a:pPr>
            <a:r>
              <a:rPr lang="fr-FR" b="1" dirty="0">
                <a:solidFill>
                  <a:schemeClr val="tx2"/>
                </a:solidFill>
              </a:rPr>
              <a:t>C’est le professeur qui définit le projet pédagogique en lien avec le projet d'école et en est le garant tout au long du module d’apprentissage</a:t>
            </a:r>
            <a:r>
              <a:rPr lang="fr-FR" dirty="0">
                <a:solidFill>
                  <a:schemeClr val="tx2"/>
                </a:solidFill>
              </a:rPr>
              <a:t>… même si, dans les faits, ce sont souvent les intervenants extérieurs qui sont force de proposition ! </a:t>
            </a:r>
          </a:p>
          <a:p>
            <a:pPr marL="285750" indent="-285750">
              <a:spcAft>
                <a:spcPts val="1800"/>
              </a:spcAft>
              <a:buFont typeface="Arial" panose="020B0604020202020204" pitchFamily="34" charset="0"/>
              <a:buChar char="•"/>
            </a:pPr>
            <a:r>
              <a:rPr lang="fr-FR" b="1" dirty="0">
                <a:solidFill>
                  <a:schemeClr val="tx2"/>
                </a:solidFill>
              </a:rPr>
              <a:t>Le projet de </a:t>
            </a:r>
            <a:r>
              <a:rPr lang="fr-FR" b="1" dirty="0" err="1">
                <a:solidFill>
                  <a:schemeClr val="tx2"/>
                </a:solidFill>
              </a:rPr>
              <a:t>co</a:t>
            </a:r>
            <a:r>
              <a:rPr lang="fr-FR" b="1" dirty="0">
                <a:solidFill>
                  <a:schemeClr val="tx2"/>
                </a:solidFill>
              </a:rPr>
              <a:t>-intervention doit d’ailleurs nécessairement préciser les modalités d’organisation.</a:t>
            </a:r>
          </a:p>
        </p:txBody>
      </p:sp>
      <p:grpSp>
        <p:nvGrpSpPr>
          <p:cNvPr id="9" name="Groupe 8">
            <a:extLst>
              <a:ext uri="{FF2B5EF4-FFF2-40B4-BE49-F238E27FC236}">
                <a16:creationId xmlns:a16="http://schemas.microsoft.com/office/drawing/2014/main" id="{BE4E2612-0F51-498E-9235-0FB2F483C7B6}"/>
              </a:ext>
            </a:extLst>
          </p:cNvPr>
          <p:cNvGrpSpPr/>
          <p:nvPr/>
        </p:nvGrpSpPr>
        <p:grpSpPr>
          <a:xfrm>
            <a:off x="7251405" y="1626413"/>
            <a:ext cx="4380614" cy="5032147"/>
            <a:chOff x="7251405" y="1626413"/>
            <a:chExt cx="4380614" cy="5032147"/>
          </a:xfrm>
        </p:grpSpPr>
        <p:sp>
          <p:nvSpPr>
            <p:cNvPr id="5" name="Rectangle 4">
              <a:extLst>
                <a:ext uri="{FF2B5EF4-FFF2-40B4-BE49-F238E27FC236}">
                  <a16:creationId xmlns:a16="http://schemas.microsoft.com/office/drawing/2014/main" id="{1F326572-A273-41D7-825F-29D5F4E2CF98}"/>
                </a:ext>
              </a:extLst>
            </p:cNvPr>
            <p:cNvSpPr/>
            <p:nvPr/>
          </p:nvSpPr>
          <p:spPr>
            <a:xfrm>
              <a:off x="7304567" y="1626413"/>
              <a:ext cx="4327452" cy="5032147"/>
            </a:xfrm>
            <a:prstGeom prst="rect">
              <a:avLst/>
            </a:prstGeom>
            <a:solidFill>
              <a:srgbClr val="DAEFFA"/>
            </a:solidFill>
          </p:spPr>
          <p:txBody>
            <a:bodyPr wrap="square">
              <a:spAutoFit/>
            </a:bodyPr>
            <a:lstStyle/>
            <a:p>
              <a:pPr>
                <a:spcAft>
                  <a:spcPts val="1800"/>
                </a:spcAft>
              </a:pPr>
              <a:r>
                <a:rPr lang="fr-FR" dirty="0">
                  <a:solidFill>
                    <a:schemeClr val="tx2"/>
                  </a:solidFill>
                </a:rPr>
                <a:t>Circulaire de 2017 : </a:t>
              </a:r>
            </a:p>
            <a:p>
              <a:pPr marL="0" lvl="1">
                <a:spcAft>
                  <a:spcPts val="1800"/>
                </a:spcAft>
              </a:pPr>
              <a:r>
                <a:rPr lang="fr-FR" b="1" dirty="0">
                  <a:solidFill>
                    <a:schemeClr val="tx2"/>
                  </a:solidFill>
                </a:rPr>
                <a:t>« </a:t>
              </a:r>
              <a:r>
                <a:rPr lang="fr-FR" b="1" i="1" dirty="0">
                  <a:solidFill>
                    <a:schemeClr val="tx2"/>
                  </a:solidFill>
                </a:rPr>
                <a:t>L'enseignant est responsable de l'organisation et du déroulement de l'activité. […] Le cas échéant, l'enseignant veille à ce qu'ils </a:t>
              </a:r>
              <a:r>
                <a:rPr lang="fr-FR" i="1" dirty="0">
                  <a:solidFill>
                    <a:schemeClr val="tx2"/>
                  </a:solidFill>
                </a:rPr>
                <a:t>(les intervenants extérieurs) </a:t>
              </a:r>
              <a:r>
                <a:rPr lang="fr-FR" b="1" i="1" dirty="0">
                  <a:solidFill>
                    <a:schemeClr val="tx2"/>
                  </a:solidFill>
                </a:rPr>
                <a:t>soient associés dès la préparation de l'activité et à ce que les objectifs de la séance leur soient présentés. En cas de difficulté, il peut interrompre la séance à tout moment et en informer le directeur d'école ainsi que le conseiller pédagogique de circonscription. […} Les intervenants extérieurs agissent sous la responsabilité pédagogique de l'enseignant. </a:t>
              </a:r>
              <a:r>
                <a:rPr lang="fr-FR" b="1" dirty="0">
                  <a:solidFill>
                    <a:schemeClr val="tx2"/>
                  </a:solidFill>
                </a:rPr>
                <a:t>» </a:t>
              </a:r>
            </a:p>
          </p:txBody>
        </p:sp>
        <p:cxnSp>
          <p:nvCxnSpPr>
            <p:cNvPr id="7" name="Connecteur droit 6">
              <a:extLst>
                <a:ext uri="{FF2B5EF4-FFF2-40B4-BE49-F238E27FC236}">
                  <a16:creationId xmlns:a16="http://schemas.microsoft.com/office/drawing/2014/main" id="{F117B958-1BFE-4364-BB63-C3064DEA3BCA}"/>
                </a:ext>
              </a:extLst>
            </p:cNvPr>
            <p:cNvCxnSpPr/>
            <p:nvPr/>
          </p:nvCxnSpPr>
          <p:spPr>
            <a:xfrm>
              <a:off x="7251405" y="1690577"/>
              <a:ext cx="0" cy="4901609"/>
            </a:xfrm>
            <a:prstGeom prst="line">
              <a:avLst/>
            </a:prstGeom>
            <a:ln w="28575">
              <a:solidFill>
                <a:srgbClr val="008EDC"/>
              </a:solidFill>
            </a:ln>
          </p:spPr>
          <p:style>
            <a:lnRef idx="1">
              <a:schemeClr val="accent1"/>
            </a:lnRef>
            <a:fillRef idx="0">
              <a:schemeClr val="accent1"/>
            </a:fillRef>
            <a:effectRef idx="0">
              <a:schemeClr val="accent1"/>
            </a:effectRef>
            <a:fontRef idx="minor">
              <a:schemeClr val="tx1"/>
            </a:fontRef>
          </p:style>
        </p:cxnSp>
      </p:grpSp>
      <p:sp>
        <p:nvSpPr>
          <p:cNvPr id="8" name="ZoneTexte 7">
            <a:extLst>
              <a:ext uri="{FF2B5EF4-FFF2-40B4-BE49-F238E27FC236}">
                <a16:creationId xmlns:a16="http://schemas.microsoft.com/office/drawing/2014/main" id="{3AD43A6D-85A6-48C0-A698-01A8BEB2F8C2}"/>
              </a:ext>
            </a:extLst>
          </p:cNvPr>
          <p:cNvSpPr txBox="1"/>
          <p:nvPr/>
        </p:nvSpPr>
        <p:spPr>
          <a:xfrm>
            <a:off x="233226" y="5917119"/>
            <a:ext cx="6739960" cy="646331"/>
          </a:xfrm>
          <a:prstGeom prst="rect">
            <a:avLst/>
          </a:prstGeom>
          <a:solidFill>
            <a:srgbClr val="FFC000"/>
          </a:solidFill>
        </p:spPr>
        <p:txBody>
          <a:bodyPr wrap="square" rtlCol="0">
            <a:spAutoFit/>
          </a:bodyPr>
          <a:lstStyle/>
          <a:p>
            <a:pPr marL="285750" indent="-285750">
              <a:buFont typeface="Wingdings 3" panose="05040102010807070707" pitchFamily="18" charset="2"/>
              <a:buChar char=""/>
            </a:pPr>
            <a:r>
              <a:rPr lang="fr-FR" dirty="0">
                <a:solidFill>
                  <a:srgbClr val="D30F64"/>
                </a:solidFill>
              </a:rPr>
              <a:t>Veiller à ce que les enseignants soit associés à la préparation  </a:t>
            </a:r>
          </a:p>
          <a:p>
            <a:r>
              <a:rPr lang="fr-FR" dirty="0">
                <a:solidFill>
                  <a:srgbClr val="D30F64"/>
                </a:solidFill>
              </a:rPr>
              <a:t>    du module d’apprentissage et à l’animation des séances.</a:t>
            </a:r>
          </a:p>
        </p:txBody>
      </p:sp>
    </p:spTree>
    <p:extLst>
      <p:ext uri="{BB962C8B-B14F-4D97-AF65-F5344CB8AC3E}">
        <p14:creationId xmlns:p14="http://schemas.microsoft.com/office/powerpoint/2010/main" val="10241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23</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 : en résumé</a:t>
            </a:r>
          </a:p>
        </p:txBody>
      </p:sp>
      <p:sp>
        <p:nvSpPr>
          <p:cNvPr id="11" name="ZoneTexte 10">
            <a:extLst>
              <a:ext uri="{FF2B5EF4-FFF2-40B4-BE49-F238E27FC236}">
                <a16:creationId xmlns:a16="http://schemas.microsoft.com/office/drawing/2014/main" id="{7AAC2EF6-EF99-479E-9964-08EF92CB8129}"/>
              </a:ext>
            </a:extLst>
          </p:cNvPr>
          <p:cNvSpPr txBox="1"/>
          <p:nvPr/>
        </p:nvSpPr>
        <p:spPr>
          <a:xfrm>
            <a:off x="415752" y="1593461"/>
            <a:ext cx="11141037" cy="369332"/>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fr-FR" b="1" dirty="0">
                <a:solidFill>
                  <a:schemeClr val="tx2"/>
                </a:solidFill>
              </a:rPr>
              <a:t>Tout intervenant extérieur en EPS, qu’il soit bénévole ou professionnel, doit être agréé.</a:t>
            </a:r>
          </a:p>
        </p:txBody>
      </p:sp>
      <p:grpSp>
        <p:nvGrpSpPr>
          <p:cNvPr id="12" name="Groupe 11">
            <a:extLst>
              <a:ext uri="{FF2B5EF4-FFF2-40B4-BE49-F238E27FC236}">
                <a16:creationId xmlns:a16="http://schemas.microsoft.com/office/drawing/2014/main" id="{A7EBF04A-3DB6-4602-9727-C7B3087F91F7}"/>
              </a:ext>
            </a:extLst>
          </p:cNvPr>
          <p:cNvGrpSpPr/>
          <p:nvPr/>
        </p:nvGrpSpPr>
        <p:grpSpPr>
          <a:xfrm>
            <a:off x="8595896" y="4478451"/>
            <a:ext cx="1910812" cy="1172080"/>
            <a:chOff x="6028230" y="3339965"/>
            <a:chExt cx="4108291" cy="2520001"/>
          </a:xfrm>
          <a:effectLst>
            <a:outerShdw blurRad="50800" dist="38100" algn="l" rotWithShape="0">
              <a:prstClr val="black">
                <a:alpha val="40000"/>
              </a:prstClr>
            </a:outerShdw>
          </a:effectLst>
        </p:grpSpPr>
        <p:pic>
          <p:nvPicPr>
            <p:cNvPr id="13" name="Image 12">
              <a:extLst>
                <a:ext uri="{FF2B5EF4-FFF2-40B4-BE49-F238E27FC236}">
                  <a16:creationId xmlns:a16="http://schemas.microsoft.com/office/drawing/2014/main" id="{5FFC8CAB-07AD-434A-9035-E091AB39B8C8}"/>
                </a:ext>
              </a:extLst>
            </p:cNvPr>
            <p:cNvPicPr>
              <a:picLocks noChangeAspect="1"/>
            </p:cNvPicPr>
            <p:nvPr/>
          </p:nvPicPr>
          <p:blipFill>
            <a:blip r:embed="rId2"/>
            <a:stretch>
              <a:fillRect/>
            </a:stretch>
          </p:blipFill>
          <p:spPr>
            <a:xfrm>
              <a:off x="6028230" y="3339966"/>
              <a:ext cx="1918136" cy="2520000"/>
            </a:xfrm>
            <a:prstGeom prst="rect">
              <a:avLst/>
            </a:prstGeom>
            <a:ln>
              <a:solidFill>
                <a:srgbClr val="000000"/>
              </a:solidFill>
            </a:ln>
          </p:spPr>
        </p:pic>
        <p:pic>
          <p:nvPicPr>
            <p:cNvPr id="14" name="Image 13">
              <a:extLst>
                <a:ext uri="{FF2B5EF4-FFF2-40B4-BE49-F238E27FC236}">
                  <a16:creationId xmlns:a16="http://schemas.microsoft.com/office/drawing/2014/main" id="{7D7EEEBD-9D3B-4E5E-BD68-251B1FF6F515}"/>
                </a:ext>
              </a:extLst>
            </p:cNvPr>
            <p:cNvPicPr>
              <a:picLocks noChangeAspect="1"/>
            </p:cNvPicPr>
            <p:nvPr/>
          </p:nvPicPr>
          <p:blipFill>
            <a:blip r:embed="rId3"/>
            <a:stretch>
              <a:fillRect/>
            </a:stretch>
          </p:blipFill>
          <p:spPr>
            <a:xfrm>
              <a:off x="8242907" y="3339965"/>
              <a:ext cx="1893614" cy="2520000"/>
            </a:xfrm>
            <a:prstGeom prst="rect">
              <a:avLst/>
            </a:prstGeom>
            <a:ln>
              <a:solidFill>
                <a:srgbClr val="000000"/>
              </a:solidFill>
            </a:ln>
          </p:spPr>
        </p:pic>
      </p:grpSp>
      <p:pic>
        <p:nvPicPr>
          <p:cNvPr id="15" name="Image 14">
            <a:extLst>
              <a:ext uri="{FF2B5EF4-FFF2-40B4-BE49-F238E27FC236}">
                <a16:creationId xmlns:a16="http://schemas.microsoft.com/office/drawing/2014/main" id="{FF0B20DA-A828-4A6E-AAC0-8AF716451689}"/>
              </a:ext>
            </a:extLst>
          </p:cNvPr>
          <p:cNvPicPr>
            <a:picLocks noChangeAspect="1"/>
          </p:cNvPicPr>
          <p:nvPr/>
        </p:nvPicPr>
        <p:blipFill rotWithShape="1">
          <a:blip r:embed="rId4">
            <a:clrChange>
              <a:clrFrom>
                <a:srgbClr val="EEEEEE"/>
              </a:clrFrom>
              <a:clrTo>
                <a:srgbClr val="EEEEEE">
                  <a:alpha val="0"/>
                </a:srgbClr>
              </a:clrTo>
            </a:clrChange>
          </a:blip>
          <a:srcRect l="23048" r="22978" b="1226"/>
          <a:stretch/>
        </p:blipFill>
        <p:spPr>
          <a:xfrm>
            <a:off x="9956444" y="2422212"/>
            <a:ext cx="1926657" cy="2428946"/>
          </a:xfrm>
          <a:prstGeom prst="rect">
            <a:avLst/>
          </a:prstGeom>
        </p:spPr>
      </p:pic>
      <p:pic>
        <p:nvPicPr>
          <p:cNvPr id="18" name="Image 17">
            <a:extLst>
              <a:ext uri="{FF2B5EF4-FFF2-40B4-BE49-F238E27FC236}">
                <a16:creationId xmlns:a16="http://schemas.microsoft.com/office/drawing/2014/main" id="{23FF33C0-FC92-4073-8864-B1ED8683EB0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745074" y="2695099"/>
            <a:ext cx="1430081" cy="1312417"/>
          </a:xfrm>
          <a:prstGeom prst="rect">
            <a:avLst/>
          </a:prstGeom>
        </p:spPr>
      </p:pic>
      <p:pic>
        <p:nvPicPr>
          <p:cNvPr id="19" name="Image 18">
            <a:extLst>
              <a:ext uri="{FF2B5EF4-FFF2-40B4-BE49-F238E27FC236}">
                <a16:creationId xmlns:a16="http://schemas.microsoft.com/office/drawing/2014/main" id="{64BE7676-45F2-48BF-BBB3-0BD69518FB47}"/>
              </a:ext>
            </a:extLst>
          </p:cNvPr>
          <p:cNvPicPr>
            <a:picLocks noChangeAspect="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9550" t="64118" r="45019"/>
          <a:stretch/>
        </p:blipFill>
        <p:spPr>
          <a:xfrm>
            <a:off x="10881646" y="3547877"/>
            <a:ext cx="649705" cy="470928"/>
          </a:xfrm>
          <a:prstGeom prst="rect">
            <a:avLst/>
          </a:prstGeom>
        </p:spPr>
      </p:pic>
      <p:sp>
        <p:nvSpPr>
          <p:cNvPr id="21" name="Rectangle 20">
            <a:extLst>
              <a:ext uri="{FF2B5EF4-FFF2-40B4-BE49-F238E27FC236}">
                <a16:creationId xmlns:a16="http://schemas.microsoft.com/office/drawing/2014/main" id="{7ACA6BA0-C967-425B-A6AB-0741200D7F62}"/>
              </a:ext>
            </a:extLst>
          </p:cNvPr>
          <p:cNvSpPr/>
          <p:nvPr/>
        </p:nvSpPr>
        <p:spPr>
          <a:xfrm>
            <a:off x="415752" y="2070760"/>
            <a:ext cx="8751048" cy="369332"/>
          </a:xfrm>
          <a:prstGeom prst="rect">
            <a:avLst/>
          </a:prstGeom>
        </p:spPr>
        <p:txBody>
          <a:bodyPr wrap="square">
            <a:spAutoFit/>
          </a:bodyPr>
          <a:lstStyle/>
          <a:p>
            <a:pPr marL="342900" indent="-342900">
              <a:spcAft>
                <a:spcPts val="1800"/>
              </a:spcAft>
              <a:buFont typeface="Arial" panose="020B0604020202020204" pitchFamily="34" charset="0"/>
              <a:buChar char="•"/>
            </a:pPr>
            <a:r>
              <a:rPr lang="fr-FR" b="1" dirty="0">
                <a:solidFill>
                  <a:schemeClr val="tx2"/>
                </a:solidFill>
              </a:rPr>
              <a:t>Toute intervention extérieure relève de l’autorisation expresse du directeur. </a:t>
            </a:r>
          </a:p>
        </p:txBody>
      </p:sp>
      <p:grpSp>
        <p:nvGrpSpPr>
          <p:cNvPr id="22" name="Groupe 21">
            <a:extLst>
              <a:ext uri="{FF2B5EF4-FFF2-40B4-BE49-F238E27FC236}">
                <a16:creationId xmlns:a16="http://schemas.microsoft.com/office/drawing/2014/main" id="{546E066A-D47F-45A2-A8E3-193625E6FA15}"/>
              </a:ext>
            </a:extLst>
          </p:cNvPr>
          <p:cNvGrpSpPr/>
          <p:nvPr/>
        </p:nvGrpSpPr>
        <p:grpSpPr>
          <a:xfrm>
            <a:off x="9137226" y="3304718"/>
            <a:ext cx="1146843" cy="889911"/>
            <a:chOff x="8746965" y="2322575"/>
            <a:chExt cx="1146843" cy="889911"/>
          </a:xfrm>
        </p:grpSpPr>
        <p:pic>
          <p:nvPicPr>
            <p:cNvPr id="23" name="Image 22">
              <a:extLst>
                <a:ext uri="{FF2B5EF4-FFF2-40B4-BE49-F238E27FC236}">
                  <a16:creationId xmlns:a16="http://schemas.microsoft.com/office/drawing/2014/main" id="{273C5D6B-5A54-4493-AC68-CAB029529BF6}"/>
                </a:ext>
              </a:extLst>
            </p:cNvPr>
            <p:cNvPicPr>
              <a:picLocks noChangeAspect="1"/>
            </p:cNvPicPr>
            <p:nvPr/>
          </p:nvPicPr>
          <p:blipFill rotWithShape="1">
            <a:blip r:embed="rId6"/>
            <a:srcRect t="16054"/>
            <a:stretch/>
          </p:blipFill>
          <p:spPr>
            <a:xfrm>
              <a:off x="8746965" y="2436552"/>
              <a:ext cx="907412" cy="775934"/>
            </a:xfrm>
            <a:prstGeom prst="rect">
              <a:avLst/>
            </a:prstGeom>
          </p:spPr>
        </p:pic>
        <p:sp>
          <p:nvSpPr>
            <p:cNvPr id="24" name="ZoneTexte 23">
              <a:extLst>
                <a:ext uri="{FF2B5EF4-FFF2-40B4-BE49-F238E27FC236}">
                  <a16:creationId xmlns:a16="http://schemas.microsoft.com/office/drawing/2014/main" id="{ACD4413A-5216-4F24-8C3D-8463E920E0DA}"/>
                </a:ext>
              </a:extLst>
            </p:cNvPr>
            <p:cNvSpPr txBox="1"/>
            <p:nvPr/>
          </p:nvSpPr>
          <p:spPr>
            <a:xfrm rot="19111953">
              <a:off x="8878605" y="2693575"/>
              <a:ext cx="731290" cy="253916"/>
            </a:xfrm>
            <a:prstGeom prst="rect">
              <a:avLst/>
            </a:prstGeom>
            <a:noFill/>
          </p:spPr>
          <p:txBody>
            <a:bodyPr wrap="none" rtlCol="0">
              <a:spAutoFit/>
            </a:bodyPr>
            <a:lstStyle/>
            <a:p>
              <a:r>
                <a:rPr lang="fr-FR" sz="1050" b="1" dirty="0"/>
                <a:t>Autorisé</a:t>
              </a:r>
              <a:endParaRPr lang="fr-FR" sz="1600" b="1" dirty="0"/>
            </a:p>
          </p:txBody>
        </p:sp>
        <p:sp>
          <p:nvSpPr>
            <p:cNvPr id="25" name="Forme libre : forme 24">
              <a:extLst>
                <a:ext uri="{FF2B5EF4-FFF2-40B4-BE49-F238E27FC236}">
                  <a16:creationId xmlns:a16="http://schemas.microsoft.com/office/drawing/2014/main" id="{E937FE8F-1431-45B0-B4F6-D2F79300A663}"/>
                </a:ext>
              </a:extLst>
            </p:cNvPr>
            <p:cNvSpPr/>
            <p:nvPr/>
          </p:nvSpPr>
          <p:spPr>
            <a:xfrm>
              <a:off x="9646920" y="2322575"/>
              <a:ext cx="246888" cy="112669"/>
            </a:xfrm>
            <a:custGeom>
              <a:avLst/>
              <a:gdLst>
                <a:gd name="connsiteX0" fmla="*/ 0 w 246888"/>
                <a:gd name="connsiteY0" fmla="*/ 64008 h 64008"/>
                <a:gd name="connsiteX1" fmla="*/ 192024 w 246888"/>
                <a:gd name="connsiteY1" fmla="*/ 54864 h 64008"/>
                <a:gd name="connsiteX2" fmla="*/ 219456 w 246888"/>
                <a:gd name="connsiteY2" fmla="*/ 45720 h 64008"/>
                <a:gd name="connsiteX3" fmla="*/ 237744 w 246888"/>
                <a:gd name="connsiteY3" fmla="*/ 9144 h 64008"/>
                <a:gd name="connsiteX4" fmla="*/ 246888 w 246888"/>
                <a:gd name="connsiteY4" fmla="*/ 0 h 6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 h="64008">
                  <a:moveTo>
                    <a:pt x="0" y="64008"/>
                  </a:moveTo>
                  <a:cubicBezTo>
                    <a:pt x="64008" y="60960"/>
                    <a:pt x="128165" y="60186"/>
                    <a:pt x="192024" y="54864"/>
                  </a:cubicBezTo>
                  <a:cubicBezTo>
                    <a:pt x="201629" y="54064"/>
                    <a:pt x="212640" y="52536"/>
                    <a:pt x="219456" y="45720"/>
                  </a:cubicBezTo>
                  <a:cubicBezTo>
                    <a:pt x="229095" y="36081"/>
                    <a:pt x="230731" y="20833"/>
                    <a:pt x="237744" y="9144"/>
                  </a:cubicBezTo>
                  <a:cubicBezTo>
                    <a:pt x="239962" y="5448"/>
                    <a:pt x="243840" y="3048"/>
                    <a:pt x="246888" y="0"/>
                  </a:cubicBezTo>
                </a:path>
              </a:pathLst>
            </a:cu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7B207855-05D2-4148-B14C-84F9D0F3ED08}"/>
              </a:ext>
            </a:extLst>
          </p:cNvPr>
          <p:cNvGrpSpPr/>
          <p:nvPr/>
        </p:nvGrpSpPr>
        <p:grpSpPr>
          <a:xfrm>
            <a:off x="11025244" y="4139954"/>
            <a:ext cx="998568" cy="1033126"/>
            <a:chOff x="10697863" y="3214258"/>
            <a:chExt cx="998568" cy="1033126"/>
          </a:xfrm>
        </p:grpSpPr>
        <p:pic>
          <p:nvPicPr>
            <p:cNvPr id="27" name="Image 26">
              <a:extLst>
                <a:ext uri="{FF2B5EF4-FFF2-40B4-BE49-F238E27FC236}">
                  <a16:creationId xmlns:a16="http://schemas.microsoft.com/office/drawing/2014/main" id="{ADB86920-158E-4A56-8E7F-4CF2191288A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697863" y="3214258"/>
              <a:ext cx="984184" cy="1033126"/>
            </a:xfrm>
            <a:prstGeom prst="rect">
              <a:avLst/>
            </a:prstGeom>
          </p:spPr>
        </p:pic>
        <p:sp>
          <p:nvSpPr>
            <p:cNvPr id="28" name="ZoneTexte 27">
              <a:extLst>
                <a:ext uri="{FF2B5EF4-FFF2-40B4-BE49-F238E27FC236}">
                  <a16:creationId xmlns:a16="http://schemas.microsoft.com/office/drawing/2014/main" id="{86145A78-0962-4F00-ACAF-ACC7A6D5E119}"/>
                </a:ext>
              </a:extLst>
            </p:cNvPr>
            <p:cNvSpPr txBox="1"/>
            <p:nvPr/>
          </p:nvSpPr>
          <p:spPr>
            <a:xfrm rot="20061966">
              <a:off x="11080467" y="3502552"/>
              <a:ext cx="615964" cy="461665"/>
            </a:xfrm>
            <a:prstGeom prst="rect">
              <a:avLst/>
            </a:prstGeom>
            <a:noFill/>
          </p:spPr>
          <p:txBody>
            <a:bodyPr wrap="square" rtlCol="0">
              <a:spAutoFit/>
            </a:bodyPr>
            <a:lstStyle/>
            <a:p>
              <a:r>
                <a:rPr lang="fr-FR" sz="1200" dirty="0">
                  <a:solidFill>
                    <a:srgbClr val="7030A0"/>
                  </a:solidFill>
                  <a:latin typeface="Courgette" panose="02000603070400060004" pitchFamily="2" charset="0"/>
                  <a:cs typeface="Aharoni" panose="02010803020104030203" pitchFamily="2" charset="-79"/>
                </a:rPr>
                <a:t>Projet péda</a:t>
              </a:r>
            </a:p>
          </p:txBody>
        </p:sp>
      </p:grpSp>
      <p:sp>
        <p:nvSpPr>
          <p:cNvPr id="20" name="Rectangle 19">
            <a:extLst>
              <a:ext uri="{FF2B5EF4-FFF2-40B4-BE49-F238E27FC236}">
                <a16:creationId xmlns:a16="http://schemas.microsoft.com/office/drawing/2014/main" id="{0DD722B1-57C6-4ED2-B200-40228AA3FA78}"/>
              </a:ext>
            </a:extLst>
          </p:cNvPr>
          <p:cNvSpPr/>
          <p:nvPr/>
        </p:nvSpPr>
        <p:spPr>
          <a:xfrm>
            <a:off x="415752" y="2575491"/>
            <a:ext cx="8751048" cy="2862322"/>
          </a:xfrm>
          <a:prstGeom prst="rect">
            <a:avLst/>
          </a:prstGeom>
        </p:spPr>
        <p:txBody>
          <a:bodyPr wrap="square">
            <a:spAutoFit/>
          </a:bodyPr>
          <a:lstStyle/>
          <a:p>
            <a:pPr marL="342900" indent="-342900">
              <a:buFont typeface="Arial" panose="020B0604020202020204" pitchFamily="34" charset="0"/>
              <a:buChar char="•"/>
            </a:pPr>
            <a:r>
              <a:rPr lang="fr-FR" b="1" dirty="0">
                <a:solidFill>
                  <a:schemeClr val="tx2"/>
                </a:solidFill>
              </a:rPr>
              <a:t>Chaque intervention doit faire l’objet d’un </a:t>
            </a:r>
            <a:r>
              <a:rPr lang="fr-FR" b="1" u="sng" dirty="0">
                <a:solidFill>
                  <a:schemeClr val="tx2"/>
                </a:solidFill>
              </a:rPr>
              <a:t>projet de </a:t>
            </a:r>
            <a:r>
              <a:rPr lang="fr-FR" b="1" u="sng" dirty="0" err="1">
                <a:solidFill>
                  <a:schemeClr val="tx2"/>
                </a:solidFill>
              </a:rPr>
              <a:t>co</a:t>
            </a:r>
            <a:r>
              <a:rPr lang="fr-FR" b="1" u="sng" dirty="0">
                <a:solidFill>
                  <a:schemeClr val="tx2"/>
                </a:solidFill>
              </a:rPr>
              <a:t>-intervention</a:t>
            </a:r>
            <a:r>
              <a:rPr lang="fr-FR" b="1" dirty="0">
                <a:solidFill>
                  <a:schemeClr val="tx2"/>
                </a:solidFill>
              </a:rPr>
              <a:t>, à         renseigner et envoyer à l’IEN pour visa au moins 3 semaines avant la 1</a:t>
            </a:r>
            <a:r>
              <a:rPr lang="fr-FR" b="1" baseline="30000" dirty="0">
                <a:solidFill>
                  <a:schemeClr val="tx2"/>
                </a:solidFill>
              </a:rPr>
              <a:t>ère</a:t>
            </a:r>
            <a:r>
              <a:rPr lang="fr-FR" b="1" dirty="0">
                <a:solidFill>
                  <a:schemeClr val="tx2"/>
                </a:solidFill>
              </a:rPr>
              <a:t> intervention et au plus tard le 31 décembre de l’année en cours pour toute demande d’agrément. Ce projet, signé par les différents partenaires, précise :</a:t>
            </a:r>
          </a:p>
          <a:p>
            <a:pPr marL="800100" lvl="1" indent="-342900">
              <a:buFont typeface="Arial" panose="020B0604020202020204" pitchFamily="34" charset="0"/>
              <a:buChar char="•"/>
            </a:pPr>
            <a:r>
              <a:rPr lang="fr-FR" b="1" dirty="0">
                <a:solidFill>
                  <a:schemeClr val="tx2"/>
                </a:solidFill>
              </a:rPr>
              <a:t>les coordonnées de l’école</a:t>
            </a:r>
          </a:p>
          <a:p>
            <a:pPr marL="800100" lvl="1" indent="-342900">
              <a:buFont typeface="Arial" panose="020B0604020202020204" pitchFamily="34" charset="0"/>
              <a:buChar char="•"/>
            </a:pPr>
            <a:r>
              <a:rPr lang="fr-FR" b="1" dirty="0">
                <a:solidFill>
                  <a:schemeClr val="tx2"/>
                </a:solidFill>
              </a:rPr>
              <a:t>les classes et enseignants concernés, </a:t>
            </a:r>
          </a:p>
          <a:p>
            <a:pPr marL="800100" lvl="1" indent="-342900">
              <a:buFont typeface="Arial" panose="020B0604020202020204" pitchFamily="34" charset="0"/>
              <a:buChar char="•"/>
            </a:pPr>
            <a:r>
              <a:rPr lang="fr-FR" b="1" dirty="0">
                <a:solidFill>
                  <a:schemeClr val="tx2"/>
                </a:solidFill>
              </a:rPr>
              <a:t>les noms, prénoms, qualifications et diplômes des intervenants,</a:t>
            </a:r>
          </a:p>
          <a:p>
            <a:pPr marL="800100" lvl="1" indent="-342900">
              <a:buFont typeface="Arial" panose="020B0604020202020204" pitchFamily="34" charset="0"/>
              <a:buChar char="•"/>
            </a:pPr>
            <a:r>
              <a:rPr lang="fr-FR" b="1" dirty="0">
                <a:solidFill>
                  <a:schemeClr val="tx2"/>
                </a:solidFill>
              </a:rPr>
              <a:t>le nombre de séances (minimum 6 séances</a:t>
            </a:r>
            <a:r>
              <a:rPr lang="fr-FR" b="1" dirty="0">
                <a:solidFill>
                  <a:srgbClr val="FF0000"/>
                </a:solidFill>
              </a:rPr>
              <a:t>*</a:t>
            </a:r>
            <a:r>
              <a:rPr lang="fr-FR" b="1" dirty="0">
                <a:solidFill>
                  <a:schemeClr val="tx2"/>
                </a:solidFill>
              </a:rPr>
              <a:t>) et leur fréquence,</a:t>
            </a:r>
          </a:p>
          <a:p>
            <a:pPr marL="800100" lvl="1" indent="-342900">
              <a:buFont typeface="Arial" panose="020B0604020202020204" pitchFamily="34" charset="0"/>
              <a:buChar char="•"/>
            </a:pPr>
            <a:r>
              <a:rPr lang="fr-FR" b="1" dirty="0">
                <a:solidFill>
                  <a:schemeClr val="tx2"/>
                </a:solidFill>
              </a:rPr>
              <a:t>leurs dates, lieux et horaires,  </a:t>
            </a:r>
          </a:p>
          <a:p>
            <a:pPr marL="800100" lvl="1" indent="-342900">
              <a:buFont typeface="Arial" panose="020B0604020202020204" pitchFamily="34" charset="0"/>
              <a:buChar char="•"/>
            </a:pPr>
            <a:r>
              <a:rPr lang="fr-FR" b="1" dirty="0">
                <a:solidFill>
                  <a:schemeClr val="tx2"/>
                </a:solidFill>
              </a:rPr>
              <a:t>les modalités d’organisation de la </a:t>
            </a:r>
            <a:r>
              <a:rPr lang="fr-FR" b="1" dirty="0" err="1">
                <a:solidFill>
                  <a:schemeClr val="tx2"/>
                </a:solidFill>
              </a:rPr>
              <a:t>co</a:t>
            </a:r>
            <a:r>
              <a:rPr lang="fr-FR" b="1" dirty="0">
                <a:solidFill>
                  <a:schemeClr val="tx2"/>
                </a:solidFill>
              </a:rPr>
              <a:t>-intervention.</a:t>
            </a:r>
          </a:p>
        </p:txBody>
      </p:sp>
      <p:grpSp>
        <p:nvGrpSpPr>
          <p:cNvPr id="30" name="Groupe 29">
            <a:extLst>
              <a:ext uri="{FF2B5EF4-FFF2-40B4-BE49-F238E27FC236}">
                <a16:creationId xmlns:a16="http://schemas.microsoft.com/office/drawing/2014/main" id="{3F82A4E6-B544-4317-B631-F817BA3744DB}"/>
              </a:ext>
            </a:extLst>
          </p:cNvPr>
          <p:cNvGrpSpPr/>
          <p:nvPr/>
        </p:nvGrpSpPr>
        <p:grpSpPr>
          <a:xfrm>
            <a:off x="9816366" y="1989002"/>
            <a:ext cx="705847" cy="853786"/>
            <a:chOff x="9495984" y="915419"/>
            <a:chExt cx="705847" cy="853786"/>
          </a:xfrm>
        </p:grpSpPr>
        <p:pic>
          <p:nvPicPr>
            <p:cNvPr id="31" name="Image 30">
              <a:extLst>
                <a:ext uri="{FF2B5EF4-FFF2-40B4-BE49-F238E27FC236}">
                  <a16:creationId xmlns:a16="http://schemas.microsoft.com/office/drawing/2014/main" id="{559F4594-F0E1-47C0-B4F5-FB06427EAD1F}"/>
                </a:ext>
              </a:extLst>
            </p:cNvPr>
            <p:cNvPicPr>
              <a:picLocks noChangeAspect="1"/>
            </p:cNvPicPr>
            <p:nvPr/>
          </p:nvPicPr>
          <p:blipFill>
            <a:blip r:embed="rId2"/>
            <a:stretch>
              <a:fillRect/>
            </a:stretch>
          </p:blipFill>
          <p:spPr>
            <a:xfrm>
              <a:off x="9495984" y="915419"/>
              <a:ext cx="649872" cy="853786"/>
            </a:xfrm>
            <a:prstGeom prst="rect">
              <a:avLst/>
            </a:prstGeom>
            <a:ln>
              <a:solidFill>
                <a:srgbClr val="000000"/>
              </a:solidFill>
            </a:ln>
          </p:spPr>
        </p:pic>
        <p:sp>
          <p:nvSpPr>
            <p:cNvPr id="32" name="ZoneTexte 31">
              <a:extLst>
                <a:ext uri="{FF2B5EF4-FFF2-40B4-BE49-F238E27FC236}">
                  <a16:creationId xmlns:a16="http://schemas.microsoft.com/office/drawing/2014/main" id="{EE21541D-9054-4466-BBD1-8C74E1CE317B}"/>
                </a:ext>
              </a:extLst>
            </p:cNvPr>
            <p:cNvSpPr txBox="1"/>
            <p:nvPr/>
          </p:nvSpPr>
          <p:spPr>
            <a:xfrm>
              <a:off x="9517831" y="1010333"/>
              <a:ext cx="684000" cy="461665"/>
            </a:xfrm>
            <a:prstGeom prst="rect">
              <a:avLst/>
            </a:prstGeom>
            <a:noFill/>
          </p:spPr>
          <p:txBody>
            <a:bodyPr wrap="square" rtlCol="0">
              <a:spAutoFit/>
            </a:bodyPr>
            <a:lstStyle/>
            <a:p>
              <a:r>
                <a:rPr lang="fr-FR" sz="1200" b="1" dirty="0"/>
                <a:t>Projet de </a:t>
              </a:r>
              <a:r>
                <a:rPr lang="fr-FR" sz="1200" b="1" dirty="0" err="1"/>
                <a:t>co</a:t>
              </a:r>
              <a:endParaRPr lang="fr-FR" sz="1200" b="1" dirty="0"/>
            </a:p>
          </p:txBody>
        </p:sp>
      </p:grpSp>
      <p:sp>
        <p:nvSpPr>
          <p:cNvPr id="34" name="ZoneTexte 33">
            <a:extLst>
              <a:ext uri="{FF2B5EF4-FFF2-40B4-BE49-F238E27FC236}">
                <a16:creationId xmlns:a16="http://schemas.microsoft.com/office/drawing/2014/main" id="{79FF3240-D3D9-4375-B38C-80D895AF0C83}"/>
              </a:ext>
            </a:extLst>
          </p:cNvPr>
          <p:cNvSpPr txBox="1"/>
          <p:nvPr/>
        </p:nvSpPr>
        <p:spPr>
          <a:xfrm>
            <a:off x="146756" y="5994515"/>
            <a:ext cx="11731300" cy="769441"/>
          </a:xfrm>
          <a:prstGeom prst="rect">
            <a:avLst/>
          </a:prstGeom>
          <a:noFill/>
        </p:spPr>
        <p:txBody>
          <a:bodyPr wrap="square" rtlCol="0">
            <a:spAutoFit/>
          </a:bodyPr>
          <a:lstStyle/>
          <a:p>
            <a:r>
              <a:rPr lang="fr-FR" sz="1100" b="1" dirty="0">
                <a:solidFill>
                  <a:srgbClr val="FF0000"/>
                </a:solidFill>
              </a:rPr>
              <a:t>* Doc. d’accompagnement EDUSCOL :   </a:t>
            </a:r>
            <a:r>
              <a:rPr lang="fr-FR" sz="1100" b="1" dirty="0">
                <a:solidFill>
                  <a:srgbClr val="FF0000"/>
                </a:solidFill>
                <a:latin typeface="Arial" panose="020B0604020202020204" pitchFamily="34" charset="0"/>
                <a:cs typeface="Arial" panose="020B0604020202020204" pitchFamily="34" charset="0"/>
              </a:rPr>
              <a:t>« un temps long sur plusieurs semaines / du temps pour progresser / du temps pour apprendre afin que les attendus </a:t>
            </a:r>
          </a:p>
          <a:p>
            <a:r>
              <a:rPr lang="fr-FR" sz="1100" b="1" dirty="0">
                <a:solidFill>
                  <a:srgbClr val="FF0000"/>
                </a:solidFill>
                <a:latin typeface="Arial" panose="020B0604020202020204" pitchFamily="34" charset="0"/>
                <a:cs typeface="Arial" panose="020B0604020202020204" pitchFamily="34" charset="0"/>
              </a:rPr>
              <a:t>de fin de cycle se construisent dans une démarche progressive / 6 à 12 séances / 10 à 12 h de pratique … » - VADEMECUM  : « au moins 8 séances »</a:t>
            </a:r>
          </a:p>
          <a:p>
            <a:r>
              <a:rPr lang="fr-FR" sz="1100" b="1" dirty="0">
                <a:solidFill>
                  <a:srgbClr val="FF0000"/>
                </a:solidFill>
              </a:rPr>
              <a:t>N.B. : </a:t>
            </a:r>
            <a:r>
              <a:rPr lang="fr-FR" sz="1100" i="1" dirty="0">
                <a:solidFill>
                  <a:srgbClr val="FF0000"/>
                </a:solidFill>
              </a:rPr>
              <a:t>Les interventions extérieures doivent apporter une plus-value pour les apprentissages des élèves, elles doivent leur permettre d’atteindre les attendus du programme. Elles n’ont pas pour but le recrutement de licenciés... </a:t>
            </a:r>
            <a:r>
              <a:rPr lang="fr-FR" sz="1100" i="1" dirty="0">
                <a:solidFill>
                  <a:srgbClr val="FF0000"/>
                </a:solidFill>
                <a:sym typeface="Symbol" panose="05050102010706020507" pitchFamily="18" charset="2"/>
              </a:rPr>
              <a:t> si des séances « de découverte » ne sont pas interdites, la question de la pertinence de leur programmation sur le temps scolaire se pose.</a:t>
            </a:r>
            <a:r>
              <a:rPr lang="fr-FR" sz="1100" i="1" dirty="0">
                <a:solidFill>
                  <a:srgbClr val="FF0000"/>
                </a:solidFill>
              </a:rPr>
              <a:t>   </a:t>
            </a:r>
          </a:p>
        </p:txBody>
      </p:sp>
      <p:sp>
        <p:nvSpPr>
          <p:cNvPr id="35" name="Forme libre : forme 34">
            <a:extLst>
              <a:ext uri="{FF2B5EF4-FFF2-40B4-BE49-F238E27FC236}">
                <a16:creationId xmlns:a16="http://schemas.microsoft.com/office/drawing/2014/main" id="{570E5B13-8260-4D51-9688-6A7B7E21DA68}"/>
              </a:ext>
            </a:extLst>
          </p:cNvPr>
          <p:cNvSpPr/>
          <p:nvPr/>
        </p:nvSpPr>
        <p:spPr>
          <a:xfrm>
            <a:off x="10762472" y="3995875"/>
            <a:ext cx="1311555" cy="1199033"/>
          </a:xfrm>
          <a:custGeom>
            <a:avLst/>
            <a:gdLst>
              <a:gd name="connsiteX0" fmla="*/ 709863 w 1269488"/>
              <a:gd name="connsiteY0" fmla="*/ 24143 h 1215269"/>
              <a:gd name="connsiteX1" fmla="*/ 782052 w 1269488"/>
              <a:gd name="connsiteY1" fmla="*/ 80 h 1215269"/>
              <a:gd name="connsiteX2" fmla="*/ 926431 w 1269488"/>
              <a:gd name="connsiteY2" fmla="*/ 36174 h 1215269"/>
              <a:gd name="connsiteX3" fmla="*/ 962526 w 1269488"/>
              <a:gd name="connsiteY3" fmla="*/ 48206 h 1215269"/>
              <a:gd name="connsiteX4" fmla="*/ 1034716 w 1269488"/>
              <a:gd name="connsiteY4" fmla="*/ 96332 h 1215269"/>
              <a:gd name="connsiteX5" fmla="*/ 1070810 w 1269488"/>
              <a:gd name="connsiteY5" fmla="*/ 120395 h 1215269"/>
              <a:gd name="connsiteX6" fmla="*/ 1130968 w 1269488"/>
              <a:gd name="connsiteY6" fmla="*/ 168522 h 1215269"/>
              <a:gd name="connsiteX7" fmla="*/ 1179095 w 1269488"/>
              <a:gd name="connsiteY7" fmla="*/ 240711 h 1215269"/>
              <a:gd name="connsiteX8" fmla="*/ 1203158 w 1269488"/>
              <a:gd name="connsiteY8" fmla="*/ 312901 h 1215269"/>
              <a:gd name="connsiteX9" fmla="*/ 1215189 w 1269488"/>
              <a:gd name="connsiteY9" fmla="*/ 348995 h 1215269"/>
              <a:gd name="connsiteX10" fmla="*/ 1239252 w 1269488"/>
              <a:gd name="connsiteY10" fmla="*/ 397122 h 1215269"/>
              <a:gd name="connsiteX11" fmla="*/ 1251284 w 1269488"/>
              <a:gd name="connsiteY11" fmla="*/ 830259 h 1215269"/>
              <a:gd name="connsiteX12" fmla="*/ 1227221 w 1269488"/>
              <a:gd name="connsiteY12" fmla="*/ 878385 h 1215269"/>
              <a:gd name="connsiteX13" fmla="*/ 1215189 w 1269488"/>
              <a:gd name="connsiteY13" fmla="*/ 914480 h 1215269"/>
              <a:gd name="connsiteX14" fmla="*/ 1179095 w 1269488"/>
              <a:gd name="connsiteY14" fmla="*/ 938543 h 1215269"/>
              <a:gd name="connsiteX15" fmla="*/ 1143000 w 1269488"/>
              <a:gd name="connsiteY15" fmla="*/ 974637 h 1215269"/>
              <a:gd name="connsiteX16" fmla="*/ 1070810 w 1269488"/>
              <a:gd name="connsiteY16" fmla="*/ 1022764 h 1215269"/>
              <a:gd name="connsiteX17" fmla="*/ 1034716 w 1269488"/>
              <a:gd name="connsiteY17" fmla="*/ 1046827 h 1215269"/>
              <a:gd name="connsiteX18" fmla="*/ 962526 w 1269488"/>
              <a:gd name="connsiteY18" fmla="*/ 1094953 h 1215269"/>
              <a:gd name="connsiteX19" fmla="*/ 926431 w 1269488"/>
              <a:gd name="connsiteY19" fmla="*/ 1119016 h 1215269"/>
              <a:gd name="connsiteX20" fmla="*/ 842210 w 1269488"/>
              <a:gd name="connsiteY20" fmla="*/ 1155111 h 1215269"/>
              <a:gd name="connsiteX21" fmla="*/ 806116 w 1269488"/>
              <a:gd name="connsiteY21" fmla="*/ 1179174 h 1215269"/>
              <a:gd name="connsiteX22" fmla="*/ 637674 w 1269488"/>
              <a:gd name="connsiteY22" fmla="*/ 1203237 h 1215269"/>
              <a:gd name="connsiteX23" fmla="*/ 565484 w 1269488"/>
              <a:gd name="connsiteY23" fmla="*/ 1215269 h 1215269"/>
              <a:gd name="connsiteX24" fmla="*/ 180474 w 1269488"/>
              <a:gd name="connsiteY24" fmla="*/ 1191206 h 1215269"/>
              <a:gd name="connsiteX25" fmla="*/ 144379 w 1269488"/>
              <a:gd name="connsiteY25" fmla="*/ 1179174 h 1215269"/>
              <a:gd name="connsiteX26" fmla="*/ 108284 w 1269488"/>
              <a:gd name="connsiteY26" fmla="*/ 1155111 h 1215269"/>
              <a:gd name="connsiteX27" fmla="*/ 48126 w 1269488"/>
              <a:gd name="connsiteY27" fmla="*/ 1010732 h 1215269"/>
              <a:gd name="connsiteX28" fmla="*/ 36095 w 1269488"/>
              <a:gd name="connsiteY28" fmla="*/ 962606 h 1215269"/>
              <a:gd name="connsiteX29" fmla="*/ 12031 w 1269488"/>
              <a:gd name="connsiteY29" fmla="*/ 890416 h 1215269"/>
              <a:gd name="connsiteX30" fmla="*/ 0 w 1269488"/>
              <a:gd name="connsiteY30" fmla="*/ 818227 h 1215269"/>
              <a:gd name="connsiteX31" fmla="*/ 12031 w 1269488"/>
              <a:gd name="connsiteY31" fmla="*/ 517437 h 1215269"/>
              <a:gd name="connsiteX32" fmla="*/ 60158 w 1269488"/>
              <a:gd name="connsiteY32" fmla="*/ 409153 h 1215269"/>
              <a:gd name="connsiteX33" fmla="*/ 84221 w 1269488"/>
              <a:gd name="connsiteY33" fmla="*/ 361027 h 1215269"/>
              <a:gd name="connsiteX34" fmla="*/ 120316 w 1269488"/>
              <a:gd name="connsiteY34" fmla="*/ 324932 h 1215269"/>
              <a:gd name="connsiteX35" fmla="*/ 144379 w 1269488"/>
              <a:gd name="connsiteY35" fmla="*/ 288837 h 1215269"/>
              <a:gd name="connsiteX36" fmla="*/ 156410 w 1269488"/>
              <a:gd name="connsiteY36" fmla="*/ 252743 h 1215269"/>
              <a:gd name="connsiteX37" fmla="*/ 216568 w 1269488"/>
              <a:gd name="connsiteY37" fmla="*/ 204616 h 1215269"/>
              <a:gd name="connsiteX38" fmla="*/ 276726 w 1269488"/>
              <a:gd name="connsiteY38" fmla="*/ 156490 h 1215269"/>
              <a:gd name="connsiteX39" fmla="*/ 336884 w 1269488"/>
              <a:gd name="connsiteY39" fmla="*/ 144459 h 12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69488" h="1215269">
                <a:moveTo>
                  <a:pt x="709863" y="24143"/>
                </a:moveTo>
                <a:cubicBezTo>
                  <a:pt x="733926" y="16122"/>
                  <a:pt x="756726" y="-1327"/>
                  <a:pt x="782052" y="80"/>
                </a:cubicBezTo>
                <a:cubicBezTo>
                  <a:pt x="831583" y="2832"/>
                  <a:pt x="878499" y="23392"/>
                  <a:pt x="926431" y="36174"/>
                </a:cubicBezTo>
                <a:cubicBezTo>
                  <a:pt x="938685" y="39442"/>
                  <a:pt x="951439" y="42047"/>
                  <a:pt x="962526" y="48206"/>
                </a:cubicBezTo>
                <a:cubicBezTo>
                  <a:pt x="987807" y="62251"/>
                  <a:pt x="1010653" y="80290"/>
                  <a:pt x="1034716" y="96332"/>
                </a:cubicBezTo>
                <a:cubicBezTo>
                  <a:pt x="1046747" y="104353"/>
                  <a:pt x="1060585" y="110170"/>
                  <a:pt x="1070810" y="120395"/>
                </a:cubicBezTo>
                <a:cubicBezTo>
                  <a:pt x="1105099" y="154684"/>
                  <a:pt x="1085435" y="138166"/>
                  <a:pt x="1130968" y="168522"/>
                </a:cubicBezTo>
                <a:cubicBezTo>
                  <a:pt x="1147010" y="192585"/>
                  <a:pt x="1169950" y="213275"/>
                  <a:pt x="1179095" y="240711"/>
                </a:cubicBezTo>
                <a:lnTo>
                  <a:pt x="1203158" y="312901"/>
                </a:lnTo>
                <a:cubicBezTo>
                  <a:pt x="1207168" y="324932"/>
                  <a:pt x="1209517" y="337652"/>
                  <a:pt x="1215189" y="348995"/>
                </a:cubicBezTo>
                <a:lnTo>
                  <a:pt x="1239252" y="397122"/>
                </a:lnTo>
                <a:cubicBezTo>
                  <a:pt x="1275022" y="593847"/>
                  <a:pt x="1279084" y="561529"/>
                  <a:pt x="1251284" y="830259"/>
                </a:cubicBezTo>
                <a:cubicBezTo>
                  <a:pt x="1249438" y="848099"/>
                  <a:pt x="1234286" y="861900"/>
                  <a:pt x="1227221" y="878385"/>
                </a:cubicBezTo>
                <a:cubicBezTo>
                  <a:pt x="1222225" y="890042"/>
                  <a:pt x="1223112" y="904577"/>
                  <a:pt x="1215189" y="914480"/>
                </a:cubicBezTo>
                <a:cubicBezTo>
                  <a:pt x="1206156" y="925771"/>
                  <a:pt x="1190203" y="929286"/>
                  <a:pt x="1179095" y="938543"/>
                </a:cubicBezTo>
                <a:cubicBezTo>
                  <a:pt x="1166024" y="949436"/>
                  <a:pt x="1156431" y="964191"/>
                  <a:pt x="1143000" y="974637"/>
                </a:cubicBezTo>
                <a:cubicBezTo>
                  <a:pt x="1120171" y="992392"/>
                  <a:pt x="1094873" y="1006722"/>
                  <a:pt x="1070810" y="1022764"/>
                </a:cubicBezTo>
                <a:lnTo>
                  <a:pt x="1034716" y="1046827"/>
                </a:lnTo>
                <a:lnTo>
                  <a:pt x="962526" y="1094953"/>
                </a:lnTo>
                <a:cubicBezTo>
                  <a:pt x="950494" y="1102974"/>
                  <a:pt x="939364" y="1112549"/>
                  <a:pt x="926431" y="1119016"/>
                </a:cubicBezTo>
                <a:cubicBezTo>
                  <a:pt x="866962" y="1148752"/>
                  <a:pt x="895320" y="1137409"/>
                  <a:pt x="842210" y="1155111"/>
                </a:cubicBezTo>
                <a:cubicBezTo>
                  <a:pt x="830179" y="1163132"/>
                  <a:pt x="819407" y="1173478"/>
                  <a:pt x="806116" y="1179174"/>
                </a:cubicBezTo>
                <a:cubicBezTo>
                  <a:pt x="765576" y="1196549"/>
                  <a:pt x="660646" y="1200366"/>
                  <a:pt x="637674" y="1203237"/>
                </a:cubicBezTo>
                <a:cubicBezTo>
                  <a:pt x="613467" y="1206263"/>
                  <a:pt x="589547" y="1211258"/>
                  <a:pt x="565484" y="1215269"/>
                </a:cubicBezTo>
                <a:cubicBezTo>
                  <a:pt x="437147" y="1207248"/>
                  <a:pt x="308591" y="1202188"/>
                  <a:pt x="180474" y="1191206"/>
                </a:cubicBezTo>
                <a:cubicBezTo>
                  <a:pt x="167838" y="1190123"/>
                  <a:pt x="155723" y="1184846"/>
                  <a:pt x="144379" y="1179174"/>
                </a:cubicBezTo>
                <a:cubicBezTo>
                  <a:pt x="131445" y="1172707"/>
                  <a:pt x="120316" y="1163132"/>
                  <a:pt x="108284" y="1155111"/>
                </a:cubicBezTo>
                <a:cubicBezTo>
                  <a:pt x="75713" y="1057399"/>
                  <a:pt x="95564" y="1105609"/>
                  <a:pt x="48126" y="1010732"/>
                </a:cubicBezTo>
                <a:cubicBezTo>
                  <a:pt x="44116" y="994690"/>
                  <a:pt x="40847" y="978444"/>
                  <a:pt x="36095" y="962606"/>
                </a:cubicBezTo>
                <a:cubicBezTo>
                  <a:pt x="28806" y="938311"/>
                  <a:pt x="12031" y="890416"/>
                  <a:pt x="12031" y="890416"/>
                </a:cubicBezTo>
                <a:cubicBezTo>
                  <a:pt x="8021" y="866353"/>
                  <a:pt x="0" y="842622"/>
                  <a:pt x="0" y="818227"/>
                </a:cubicBezTo>
                <a:cubicBezTo>
                  <a:pt x="0" y="717883"/>
                  <a:pt x="2365" y="617314"/>
                  <a:pt x="12031" y="517437"/>
                </a:cubicBezTo>
                <a:cubicBezTo>
                  <a:pt x="18149" y="454216"/>
                  <a:pt x="34863" y="453419"/>
                  <a:pt x="60158" y="409153"/>
                </a:cubicBezTo>
                <a:cubicBezTo>
                  <a:pt x="69056" y="393581"/>
                  <a:pt x="73796" y="375622"/>
                  <a:pt x="84221" y="361027"/>
                </a:cubicBezTo>
                <a:cubicBezTo>
                  <a:pt x="94111" y="347181"/>
                  <a:pt x="109423" y="338004"/>
                  <a:pt x="120316" y="324932"/>
                </a:cubicBezTo>
                <a:cubicBezTo>
                  <a:pt x="129573" y="313823"/>
                  <a:pt x="136358" y="300869"/>
                  <a:pt x="144379" y="288837"/>
                </a:cubicBezTo>
                <a:cubicBezTo>
                  <a:pt x="148389" y="276806"/>
                  <a:pt x="149885" y="263618"/>
                  <a:pt x="156410" y="252743"/>
                </a:cubicBezTo>
                <a:cubicBezTo>
                  <a:pt x="167838" y="233697"/>
                  <a:pt x="200178" y="215544"/>
                  <a:pt x="216568" y="204616"/>
                </a:cubicBezTo>
                <a:cubicBezTo>
                  <a:pt x="243879" y="163650"/>
                  <a:pt x="230235" y="168113"/>
                  <a:pt x="276726" y="156490"/>
                </a:cubicBezTo>
                <a:cubicBezTo>
                  <a:pt x="296565" y="151530"/>
                  <a:pt x="336884" y="144459"/>
                  <a:pt x="336884" y="144459"/>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181C7A57-B313-47D0-A338-65D3020EA9EC}"/>
              </a:ext>
            </a:extLst>
          </p:cNvPr>
          <p:cNvSpPr/>
          <p:nvPr/>
        </p:nvSpPr>
        <p:spPr>
          <a:xfrm>
            <a:off x="419211" y="2575491"/>
            <a:ext cx="8751048" cy="3139321"/>
          </a:xfrm>
          <a:prstGeom prst="rect">
            <a:avLst/>
          </a:prstGeom>
        </p:spPr>
        <p:txBody>
          <a:bodyPr wrap="square">
            <a:spAutoFit/>
          </a:bodyPr>
          <a:lstStyle/>
          <a:p>
            <a:pPr marL="342900" indent="-342900">
              <a:buFont typeface="Arial" panose="020B0604020202020204" pitchFamily="34" charset="0"/>
              <a:buChar char="•"/>
            </a:pPr>
            <a:r>
              <a:rPr lang="fr-FR" b="1" dirty="0">
                <a:solidFill>
                  <a:schemeClr val="tx2"/>
                </a:solidFill>
              </a:rPr>
              <a:t>Chaque intervention doit faire l’objet d’un </a:t>
            </a:r>
            <a:r>
              <a:rPr lang="fr-FR" b="1" u="sng" dirty="0">
                <a:solidFill>
                  <a:srgbClr val="FF0000"/>
                </a:solidFill>
              </a:rPr>
              <a:t>projet de </a:t>
            </a:r>
            <a:r>
              <a:rPr lang="fr-FR" b="1" u="sng" dirty="0" err="1">
                <a:solidFill>
                  <a:srgbClr val="FF0000"/>
                </a:solidFill>
              </a:rPr>
              <a:t>co</a:t>
            </a:r>
            <a:r>
              <a:rPr lang="fr-FR" b="1" u="sng" dirty="0">
                <a:solidFill>
                  <a:srgbClr val="FF0000"/>
                </a:solidFill>
              </a:rPr>
              <a:t>-intervention</a:t>
            </a:r>
            <a:r>
              <a:rPr lang="fr-FR" b="1" dirty="0">
                <a:solidFill>
                  <a:schemeClr val="tx2"/>
                </a:solidFill>
              </a:rPr>
              <a:t>, à         renseigner et envoyer à l’IEN pour visa au moins 3 semaines avant la 1</a:t>
            </a:r>
            <a:r>
              <a:rPr lang="fr-FR" b="1" baseline="30000" dirty="0">
                <a:solidFill>
                  <a:schemeClr val="tx2"/>
                </a:solidFill>
              </a:rPr>
              <a:t>ère</a:t>
            </a:r>
            <a:r>
              <a:rPr lang="fr-FR" b="1" dirty="0">
                <a:solidFill>
                  <a:schemeClr val="tx2"/>
                </a:solidFill>
              </a:rPr>
              <a:t> intervention et au plus tard le 31 décembre de l’année en cours pour toute demande d’agrément. Ce projet, signé par les différents partenaires, précise :</a:t>
            </a:r>
          </a:p>
          <a:p>
            <a:pPr marL="800100" lvl="1" indent="-342900">
              <a:buFont typeface="Arial" panose="020B0604020202020204" pitchFamily="34" charset="0"/>
              <a:buChar char="•"/>
            </a:pPr>
            <a:r>
              <a:rPr lang="fr-FR" b="1" dirty="0">
                <a:solidFill>
                  <a:schemeClr val="tx2"/>
                </a:solidFill>
              </a:rPr>
              <a:t>les coordonnées de l’école</a:t>
            </a:r>
          </a:p>
          <a:p>
            <a:pPr marL="800100" lvl="1" indent="-342900">
              <a:buFont typeface="Arial" panose="020B0604020202020204" pitchFamily="34" charset="0"/>
              <a:buChar char="•"/>
            </a:pPr>
            <a:r>
              <a:rPr lang="fr-FR" b="1" dirty="0">
                <a:solidFill>
                  <a:schemeClr val="tx2"/>
                </a:solidFill>
              </a:rPr>
              <a:t>les classes et enseignants concernés, </a:t>
            </a:r>
          </a:p>
          <a:p>
            <a:pPr marL="800100" lvl="1" indent="-342900">
              <a:buFont typeface="Arial" panose="020B0604020202020204" pitchFamily="34" charset="0"/>
              <a:buChar char="•"/>
            </a:pPr>
            <a:r>
              <a:rPr lang="fr-FR" b="1" dirty="0">
                <a:solidFill>
                  <a:schemeClr val="tx2"/>
                </a:solidFill>
              </a:rPr>
              <a:t>les noms, prénoms, qualifications et diplômes des intervenants,</a:t>
            </a:r>
          </a:p>
          <a:p>
            <a:pPr marL="800100" lvl="1" indent="-342900">
              <a:buFont typeface="Arial" panose="020B0604020202020204" pitchFamily="34" charset="0"/>
              <a:buChar char="•"/>
            </a:pPr>
            <a:r>
              <a:rPr lang="fr-FR" b="1" dirty="0">
                <a:solidFill>
                  <a:schemeClr val="tx2"/>
                </a:solidFill>
              </a:rPr>
              <a:t>le nombre de séances (minimum 6 séances</a:t>
            </a:r>
            <a:r>
              <a:rPr lang="fr-FR" b="1" dirty="0">
                <a:solidFill>
                  <a:srgbClr val="FF0000"/>
                </a:solidFill>
              </a:rPr>
              <a:t>*</a:t>
            </a:r>
            <a:r>
              <a:rPr lang="fr-FR" b="1" dirty="0">
                <a:solidFill>
                  <a:schemeClr val="tx2"/>
                </a:solidFill>
              </a:rPr>
              <a:t>) et leur fréquence,</a:t>
            </a:r>
          </a:p>
          <a:p>
            <a:pPr marL="800100" lvl="1" indent="-342900">
              <a:buFont typeface="Arial" panose="020B0604020202020204" pitchFamily="34" charset="0"/>
              <a:buChar char="•"/>
            </a:pPr>
            <a:r>
              <a:rPr lang="fr-FR" b="1" dirty="0">
                <a:solidFill>
                  <a:schemeClr val="tx2"/>
                </a:solidFill>
              </a:rPr>
              <a:t>leurs dates, lieux et horaires,  </a:t>
            </a:r>
          </a:p>
          <a:p>
            <a:pPr marL="800100" lvl="1" indent="-342900">
              <a:buFont typeface="Arial" panose="020B0604020202020204" pitchFamily="34" charset="0"/>
              <a:buChar char="•"/>
            </a:pPr>
            <a:r>
              <a:rPr lang="fr-FR" b="1" dirty="0">
                <a:solidFill>
                  <a:schemeClr val="tx2"/>
                </a:solidFill>
              </a:rPr>
              <a:t>les modalités d’organisation de la </a:t>
            </a:r>
            <a:r>
              <a:rPr lang="fr-FR" b="1" dirty="0" err="1">
                <a:solidFill>
                  <a:srgbClr val="FF0000"/>
                </a:solidFill>
              </a:rPr>
              <a:t>co</a:t>
            </a:r>
            <a:r>
              <a:rPr lang="fr-FR" b="1" dirty="0">
                <a:solidFill>
                  <a:srgbClr val="FF0000"/>
                </a:solidFill>
              </a:rPr>
              <a:t>-intervention</a:t>
            </a:r>
            <a:r>
              <a:rPr lang="fr-FR" b="1" dirty="0">
                <a:solidFill>
                  <a:schemeClr val="tx2"/>
                </a:solidFill>
              </a:rPr>
              <a:t>.</a:t>
            </a:r>
          </a:p>
        </p:txBody>
      </p:sp>
      <p:sp>
        <p:nvSpPr>
          <p:cNvPr id="41" name="Rectangle 40">
            <a:extLst>
              <a:ext uri="{FF2B5EF4-FFF2-40B4-BE49-F238E27FC236}">
                <a16:creationId xmlns:a16="http://schemas.microsoft.com/office/drawing/2014/main" id="{0761300C-D1EA-4DCD-96FC-540E9EB41EE3}"/>
              </a:ext>
            </a:extLst>
          </p:cNvPr>
          <p:cNvSpPr/>
          <p:nvPr/>
        </p:nvSpPr>
        <p:spPr>
          <a:xfrm>
            <a:off x="834361" y="5616222"/>
            <a:ext cx="8301747" cy="369332"/>
          </a:xfrm>
          <a:prstGeom prst="rect">
            <a:avLst/>
          </a:prstGeom>
        </p:spPr>
        <p:txBody>
          <a:bodyPr wrap="square">
            <a:spAutoFit/>
          </a:bodyPr>
          <a:lstStyle/>
          <a:p>
            <a:r>
              <a:rPr lang="fr-FR" b="1" dirty="0">
                <a:solidFill>
                  <a:schemeClr val="tx2"/>
                </a:solidFill>
              </a:rPr>
              <a:t>Un </a:t>
            </a:r>
            <a:r>
              <a:rPr lang="fr-FR" b="1" u="sng" dirty="0">
                <a:solidFill>
                  <a:schemeClr val="tx2"/>
                </a:solidFill>
              </a:rPr>
              <a:t>projet pédagogique</a:t>
            </a:r>
            <a:r>
              <a:rPr lang="fr-FR" b="1" dirty="0">
                <a:solidFill>
                  <a:schemeClr val="tx2"/>
                </a:solidFill>
              </a:rPr>
              <a:t> détaillé doit être joint au projet de </a:t>
            </a:r>
            <a:r>
              <a:rPr lang="fr-FR" b="1" dirty="0" err="1">
                <a:solidFill>
                  <a:schemeClr val="tx2"/>
                </a:solidFill>
              </a:rPr>
              <a:t>co</a:t>
            </a:r>
            <a:r>
              <a:rPr lang="fr-FR" b="1" dirty="0">
                <a:solidFill>
                  <a:schemeClr val="tx2"/>
                </a:solidFill>
              </a:rPr>
              <a:t>-intervention.</a:t>
            </a:r>
            <a:endParaRPr lang="fr-FR" dirty="0"/>
          </a:p>
        </p:txBody>
      </p:sp>
      <p:sp>
        <p:nvSpPr>
          <p:cNvPr id="45" name="Rectangle 44">
            <a:extLst>
              <a:ext uri="{FF2B5EF4-FFF2-40B4-BE49-F238E27FC236}">
                <a16:creationId xmlns:a16="http://schemas.microsoft.com/office/drawing/2014/main" id="{7E3BE535-E008-4001-89B6-22440F35E9CA}"/>
              </a:ext>
            </a:extLst>
          </p:cNvPr>
          <p:cNvSpPr/>
          <p:nvPr/>
        </p:nvSpPr>
        <p:spPr>
          <a:xfrm>
            <a:off x="830412" y="5616222"/>
            <a:ext cx="8301747" cy="369332"/>
          </a:xfrm>
          <a:prstGeom prst="rect">
            <a:avLst/>
          </a:prstGeom>
        </p:spPr>
        <p:txBody>
          <a:bodyPr wrap="square">
            <a:spAutoFit/>
          </a:bodyPr>
          <a:lstStyle/>
          <a:p>
            <a:r>
              <a:rPr lang="fr-FR" b="1" dirty="0">
                <a:solidFill>
                  <a:schemeClr val="tx2"/>
                </a:solidFill>
              </a:rPr>
              <a:t>Un </a:t>
            </a:r>
            <a:r>
              <a:rPr lang="fr-FR" b="1" u="sng" dirty="0">
                <a:solidFill>
                  <a:schemeClr val="tx2"/>
                </a:solidFill>
              </a:rPr>
              <a:t>projet pédagogique</a:t>
            </a:r>
            <a:r>
              <a:rPr lang="fr-FR" b="1" dirty="0">
                <a:solidFill>
                  <a:schemeClr val="tx2"/>
                </a:solidFill>
              </a:rPr>
              <a:t> détaillé doit être joint au projet de </a:t>
            </a:r>
            <a:r>
              <a:rPr lang="fr-FR" b="1" dirty="0" err="1">
                <a:solidFill>
                  <a:srgbClr val="FF0000"/>
                </a:solidFill>
              </a:rPr>
              <a:t>co</a:t>
            </a:r>
            <a:r>
              <a:rPr lang="fr-FR" b="1" dirty="0">
                <a:solidFill>
                  <a:srgbClr val="FF0000"/>
                </a:solidFill>
              </a:rPr>
              <a:t>-intervention</a:t>
            </a:r>
            <a:r>
              <a:rPr lang="fr-FR" b="1" dirty="0">
                <a:solidFill>
                  <a:schemeClr val="tx2"/>
                </a:solidFill>
              </a:rPr>
              <a:t>.</a:t>
            </a:r>
            <a:endParaRPr lang="fr-FR" dirty="0"/>
          </a:p>
        </p:txBody>
      </p:sp>
    </p:spTree>
    <p:extLst>
      <p:ext uri="{BB962C8B-B14F-4D97-AF65-F5344CB8AC3E}">
        <p14:creationId xmlns:p14="http://schemas.microsoft.com/office/powerpoint/2010/main" val="12486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750"/>
                            </p:stCondLst>
                            <p:childTnLst>
                              <p:par>
                                <p:cTn id="11" presetID="47" presetClass="entr" presetSubtype="0" fill="hold" nodeType="after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50"/>
                                        <p:tgtEl>
                                          <p:spTgt spid="18"/>
                                        </p:tgtEl>
                                      </p:cBhvr>
                                    </p:animEffect>
                                    <p:anim calcmode="lin" valueType="num">
                                      <p:cBhvr>
                                        <p:cTn id="14" dur="150" fill="hold"/>
                                        <p:tgtEl>
                                          <p:spTgt spid="18"/>
                                        </p:tgtEl>
                                        <p:attrNameLst>
                                          <p:attrName>ppt_x</p:attrName>
                                        </p:attrNameLst>
                                      </p:cBhvr>
                                      <p:tavLst>
                                        <p:tav tm="0">
                                          <p:val>
                                            <p:strVal val="#ppt_x"/>
                                          </p:val>
                                        </p:tav>
                                        <p:tav tm="100000">
                                          <p:val>
                                            <p:strVal val="#ppt_x"/>
                                          </p:val>
                                        </p:tav>
                                      </p:tavLst>
                                    </p:anim>
                                    <p:anim calcmode="lin" valueType="num">
                                      <p:cBhvr>
                                        <p:cTn id="15" dur="15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900"/>
                            </p:stCondLst>
                            <p:childTnLst>
                              <p:par>
                                <p:cTn id="17" presetID="1" presetClass="entr" presetSubtype="0" fill="hold" nodeType="afterEffect">
                                  <p:stCondLst>
                                    <p:cond delay="250"/>
                                  </p:stCondLst>
                                  <p:childTnLst>
                                    <p:set>
                                      <p:cBhvr>
                                        <p:cTn id="18" dur="1" fill="hold">
                                          <p:stCondLst>
                                            <p:cond delay="0"/>
                                          </p:stCondLst>
                                        </p:cTn>
                                        <p:tgtEl>
                                          <p:spTgt spid="19"/>
                                        </p:tgtEl>
                                        <p:attrNameLst>
                                          <p:attrName>style.visibility</p:attrName>
                                        </p:attrNameLst>
                                      </p:cBhvr>
                                      <p:to>
                                        <p:strVal val="visible"/>
                                      </p:to>
                                    </p:set>
                                  </p:childTnLst>
                                </p:cTn>
                              </p:par>
                              <p:par>
                                <p:cTn id="19" presetID="47" presetClass="exit" presetSubtype="0" fill="hold" nodeType="withEffect">
                                  <p:stCondLst>
                                    <p:cond delay="250"/>
                                  </p:stCondLst>
                                  <p:childTnLst>
                                    <p:animEffect transition="out" filter="fade">
                                      <p:cBhvr>
                                        <p:cTn id="20" dur="250"/>
                                        <p:tgtEl>
                                          <p:spTgt spid="18"/>
                                        </p:tgtEl>
                                      </p:cBhvr>
                                    </p:animEffect>
                                    <p:anim calcmode="lin" valueType="num">
                                      <p:cBhvr>
                                        <p:cTn id="21" dur="250"/>
                                        <p:tgtEl>
                                          <p:spTgt spid="18"/>
                                        </p:tgtEl>
                                        <p:attrNameLst>
                                          <p:attrName>ppt_x</p:attrName>
                                        </p:attrNameLst>
                                      </p:cBhvr>
                                      <p:tavLst>
                                        <p:tav tm="0">
                                          <p:val>
                                            <p:strVal val="ppt_x"/>
                                          </p:val>
                                        </p:tav>
                                        <p:tav tm="100000">
                                          <p:val>
                                            <p:strVal val="ppt_x"/>
                                          </p:val>
                                        </p:tav>
                                      </p:tavLst>
                                    </p:anim>
                                    <p:anim calcmode="lin" valueType="num">
                                      <p:cBhvr>
                                        <p:cTn id="22" dur="250"/>
                                        <p:tgtEl>
                                          <p:spTgt spid="18"/>
                                        </p:tgtEl>
                                        <p:attrNameLst>
                                          <p:attrName>ppt_y</p:attrName>
                                        </p:attrNameLst>
                                      </p:cBhvr>
                                      <p:tavLst>
                                        <p:tav tm="0">
                                          <p:val>
                                            <p:strVal val="ppt_y"/>
                                          </p:val>
                                        </p:tav>
                                        <p:tav tm="100000">
                                          <p:val>
                                            <p:strVal val="ppt_y-.1"/>
                                          </p:val>
                                        </p:tav>
                                      </p:tavLst>
                                    </p:anim>
                                    <p:set>
                                      <p:cBhvr>
                                        <p:cTn id="23" dur="1" fill="hold">
                                          <p:stCondLst>
                                            <p:cond delay="249"/>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0"/>
                            </p:stCondLst>
                            <p:childTnLst>
                              <p:par>
                                <p:cTn id="29" presetID="47" presetClass="entr" presetSubtype="0" fill="hold" nodeType="afterEffect">
                                  <p:stCondLst>
                                    <p:cond delay="75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21" presetClass="entr" presetSubtype="1"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250"/>
                                        <p:tgtEl>
                                          <p:spTgt spid="30"/>
                                        </p:tgtEl>
                                      </p:cBhvr>
                                    </p:animEffect>
                                    <p:anim calcmode="lin" valueType="num">
                                      <p:cBhvr>
                                        <p:cTn id="50" dur="250" fill="hold"/>
                                        <p:tgtEl>
                                          <p:spTgt spid="30"/>
                                        </p:tgtEl>
                                        <p:attrNameLst>
                                          <p:attrName>ppt_x</p:attrName>
                                        </p:attrNameLst>
                                      </p:cBhvr>
                                      <p:tavLst>
                                        <p:tav tm="0">
                                          <p:val>
                                            <p:strVal val="#ppt_x"/>
                                          </p:val>
                                        </p:tav>
                                        <p:tav tm="100000">
                                          <p:val>
                                            <p:strVal val="#ppt_x"/>
                                          </p:val>
                                        </p:tav>
                                      </p:tavLst>
                                    </p:anim>
                                    <p:anim calcmode="lin" valueType="num">
                                      <p:cBhvr>
                                        <p:cTn id="51"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childTnLst>
                          </p:cTn>
                        </p:par>
                        <p:par>
                          <p:cTn id="56" fill="hold">
                            <p:stCondLst>
                              <p:cond delay="0"/>
                            </p:stCondLst>
                            <p:childTnLst>
                              <p:par>
                                <p:cTn id="57" presetID="52" presetClass="entr" presetSubtype="0" fill="hold" nodeType="afterEffect">
                                  <p:stCondLst>
                                    <p:cond delay="750"/>
                                  </p:stCondLst>
                                  <p:childTnLst>
                                    <p:set>
                                      <p:cBhvr>
                                        <p:cTn id="58" dur="1" fill="hold">
                                          <p:stCondLst>
                                            <p:cond delay="0"/>
                                          </p:stCondLst>
                                        </p:cTn>
                                        <p:tgtEl>
                                          <p:spTgt spid="26"/>
                                        </p:tgtEl>
                                        <p:attrNameLst>
                                          <p:attrName>style.visibility</p:attrName>
                                        </p:attrNameLst>
                                      </p:cBhvr>
                                      <p:to>
                                        <p:strVal val="visible"/>
                                      </p:to>
                                    </p:set>
                                    <p:animScale>
                                      <p:cBhvr>
                                        <p:cTn id="5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6"/>
                                        </p:tgtEl>
                                        <p:attrNameLst>
                                          <p:attrName>ppt_x</p:attrName>
                                          <p:attrName>ppt_y</p:attrName>
                                        </p:attrNameLst>
                                      </p:cBhvr>
                                    </p:animMotion>
                                    <p:animEffect transition="in" filter="fade">
                                      <p:cBhvr>
                                        <p:cTn id="61" dur="1000"/>
                                        <p:tgtEl>
                                          <p:spTgt spid="26"/>
                                        </p:tgtEl>
                                      </p:cBhvr>
                                    </p:animEffect>
                                  </p:childTnLst>
                                </p:cTn>
                              </p:par>
                            </p:childTnLst>
                          </p:cTn>
                        </p:par>
                        <p:par>
                          <p:cTn id="62" fill="hold">
                            <p:stCondLst>
                              <p:cond delay="1750"/>
                            </p:stCondLst>
                            <p:childTnLst>
                              <p:par>
                                <p:cTn id="63" presetID="21"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heel(1)">
                                      <p:cBhvr>
                                        <p:cTn id="65" dur="20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0" grpId="0"/>
      <p:bldP spid="34" grpId="0"/>
      <p:bldP spid="35" grpId="0" animBg="1"/>
      <p:bldP spid="40" grpId="0"/>
      <p:bldP spid="41"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24</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 : la </a:t>
            </a:r>
            <a:r>
              <a:rPr lang="fr-FR" dirty="0" err="1"/>
              <a:t>co</a:t>
            </a:r>
            <a:r>
              <a:rPr lang="fr-FR" dirty="0"/>
              <a:t>-intervention</a:t>
            </a:r>
          </a:p>
        </p:txBody>
      </p:sp>
      <p:sp>
        <p:nvSpPr>
          <p:cNvPr id="10" name="ZoneTexte 9">
            <a:extLst>
              <a:ext uri="{FF2B5EF4-FFF2-40B4-BE49-F238E27FC236}">
                <a16:creationId xmlns:a16="http://schemas.microsoft.com/office/drawing/2014/main" id="{DABEE054-1152-4229-82B0-4322E86827B5}"/>
              </a:ext>
            </a:extLst>
          </p:cNvPr>
          <p:cNvSpPr txBox="1"/>
          <p:nvPr/>
        </p:nvSpPr>
        <p:spPr>
          <a:xfrm>
            <a:off x="838199" y="1799281"/>
            <a:ext cx="10270067" cy="369332"/>
          </a:xfrm>
          <a:prstGeom prst="rect">
            <a:avLst/>
          </a:prstGeom>
          <a:noFill/>
        </p:spPr>
        <p:txBody>
          <a:bodyPr wrap="square" rtlCol="0">
            <a:spAutoFit/>
          </a:bodyPr>
          <a:lstStyle/>
          <a:p>
            <a:r>
              <a:rPr lang="fr-FR" b="1" dirty="0">
                <a:solidFill>
                  <a:srgbClr val="008EDC"/>
                </a:solidFill>
              </a:rPr>
              <a:t>Deux organisations possibles </a:t>
            </a:r>
          </a:p>
        </p:txBody>
      </p:sp>
      <p:graphicFrame>
        <p:nvGraphicFramePr>
          <p:cNvPr id="12" name="Tableau 11">
            <a:extLst>
              <a:ext uri="{FF2B5EF4-FFF2-40B4-BE49-F238E27FC236}">
                <a16:creationId xmlns:a16="http://schemas.microsoft.com/office/drawing/2014/main" id="{4E50E9BA-455C-491E-85CF-CFB03FF54E79}"/>
              </a:ext>
            </a:extLst>
          </p:cNvPr>
          <p:cNvGraphicFramePr>
            <a:graphicFrameLocks noGrp="1"/>
          </p:cNvGraphicFramePr>
          <p:nvPr>
            <p:extLst>
              <p:ext uri="{D42A27DB-BD31-4B8C-83A1-F6EECF244321}">
                <p14:modId xmlns:p14="http://schemas.microsoft.com/office/powerpoint/2010/main" val="2799492906"/>
              </p:ext>
            </p:extLst>
          </p:nvPr>
        </p:nvGraphicFramePr>
        <p:xfrm>
          <a:off x="515764" y="-1233015"/>
          <a:ext cx="9695390" cy="1112520"/>
        </p:xfrm>
        <a:graphic>
          <a:graphicData uri="http://schemas.openxmlformats.org/drawingml/2006/table">
            <a:tbl>
              <a:tblPr firstRow="1" bandRow="1">
                <a:tableStyleId>{3B4B98B0-60AC-42C2-AFA5-B58CD77FA1E5}</a:tableStyleId>
              </a:tblPr>
              <a:tblGrid>
                <a:gridCol w="1901952">
                  <a:extLst>
                    <a:ext uri="{9D8B030D-6E8A-4147-A177-3AD203B41FA5}">
                      <a16:colId xmlns:a16="http://schemas.microsoft.com/office/drawing/2014/main" val="746503793"/>
                    </a:ext>
                  </a:extLst>
                </a:gridCol>
                <a:gridCol w="3760732">
                  <a:extLst>
                    <a:ext uri="{9D8B030D-6E8A-4147-A177-3AD203B41FA5}">
                      <a16:colId xmlns:a16="http://schemas.microsoft.com/office/drawing/2014/main" val="2680997937"/>
                    </a:ext>
                  </a:extLst>
                </a:gridCol>
                <a:gridCol w="271974">
                  <a:extLst>
                    <a:ext uri="{9D8B030D-6E8A-4147-A177-3AD203B41FA5}">
                      <a16:colId xmlns:a16="http://schemas.microsoft.com/office/drawing/2014/main" val="2312702706"/>
                    </a:ext>
                  </a:extLst>
                </a:gridCol>
                <a:gridCol w="3760732">
                  <a:extLst>
                    <a:ext uri="{9D8B030D-6E8A-4147-A177-3AD203B41FA5}">
                      <a16:colId xmlns:a16="http://schemas.microsoft.com/office/drawing/2014/main" val="1148737620"/>
                    </a:ext>
                  </a:extLst>
                </a:gridCol>
              </a:tblGrid>
              <a:tr h="370840">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tc>
                  <a:txBody>
                    <a:bodyPr/>
                    <a:lstStyle/>
                    <a:p>
                      <a:r>
                        <a:rPr lang="fr-FR" dirty="0"/>
                        <a:t>« En miroir »</a:t>
                      </a:r>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extLst>
                  <a:ext uri="{0D108BD9-81ED-4DB2-BD59-A6C34878D82A}">
                    <a16:rowId xmlns:a16="http://schemas.microsoft.com/office/drawing/2014/main" val="1954635872"/>
                  </a:ext>
                </a:extLst>
              </a:tr>
              <a:tr h="370840">
                <a:tc>
                  <a:txBody>
                    <a:bodyPr/>
                    <a:lstStyle/>
                    <a:p>
                      <a:r>
                        <a:rPr lang="fr-FR" dirty="0"/>
                        <a:t>Principe</a:t>
                      </a:r>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noFill/>
                  </a:tcPr>
                </a:tc>
                <a:tc>
                  <a:txBody>
                    <a:bodyPr/>
                    <a:lstStyle/>
                    <a:p>
                      <a:r>
                        <a:rPr lang="fr-FR" dirty="0"/>
                        <a:t>2 ateliers identiques en parallèle</a:t>
                      </a:r>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noFill/>
                  </a:tcPr>
                </a:tc>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noFill/>
                  </a:tcPr>
                </a:tc>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noFill/>
                  </a:tcPr>
                </a:tc>
                <a:extLst>
                  <a:ext uri="{0D108BD9-81ED-4DB2-BD59-A6C34878D82A}">
                    <a16:rowId xmlns:a16="http://schemas.microsoft.com/office/drawing/2014/main" val="91442474"/>
                  </a:ext>
                </a:extLst>
              </a:tr>
              <a:tr h="370840">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tc>
                  <a:txBody>
                    <a:bodyPr/>
                    <a:lstStyle/>
                    <a:p>
                      <a:pPr marL="12700">
                        <a:lnSpc>
                          <a:spcPts val="1620"/>
                        </a:lnSpc>
                      </a:pPr>
                      <a:endParaRPr lang="fr-FR" sz="1800" dirty="0">
                        <a:latin typeface="Calibri"/>
                        <a:cs typeface="Calibri"/>
                      </a:endParaRPr>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tc>
                  <a:txBody>
                    <a:bodyPr/>
                    <a:lstStyle/>
                    <a:p>
                      <a:endParaRPr lang="fr-FR" dirty="0"/>
                    </a:p>
                  </a:txBody>
                  <a:tcPr>
                    <a:lnL w="12700" cap="flat" cmpd="sng" algn="ctr">
                      <a:solidFill>
                        <a:srgbClr val="D30F64"/>
                      </a:solidFill>
                      <a:prstDash val="solid"/>
                      <a:round/>
                      <a:headEnd type="none" w="med" len="med"/>
                      <a:tailEnd type="none" w="med" len="med"/>
                    </a:lnL>
                    <a:lnR w="12700" cap="flat" cmpd="sng" algn="ctr">
                      <a:solidFill>
                        <a:srgbClr val="D30F64"/>
                      </a:solidFill>
                      <a:prstDash val="solid"/>
                      <a:round/>
                      <a:headEnd type="none" w="med" len="med"/>
                      <a:tailEnd type="none" w="med" len="med"/>
                    </a:lnR>
                    <a:lnT w="12700" cap="flat" cmpd="sng" algn="ctr">
                      <a:solidFill>
                        <a:srgbClr val="D30F64"/>
                      </a:solidFill>
                      <a:prstDash val="solid"/>
                      <a:round/>
                      <a:headEnd type="none" w="med" len="med"/>
                      <a:tailEnd type="none" w="med" len="med"/>
                    </a:lnT>
                    <a:lnB w="12700" cap="flat" cmpd="sng" algn="ctr">
                      <a:solidFill>
                        <a:srgbClr val="D30F64"/>
                      </a:solidFill>
                      <a:prstDash val="solid"/>
                      <a:round/>
                      <a:headEnd type="none" w="med" len="med"/>
                      <a:tailEnd type="none" w="med" len="med"/>
                    </a:lnB>
                  </a:tcPr>
                </a:tc>
                <a:extLst>
                  <a:ext uri="{0D108BD9-81ED-4DB2-BD59-A6C34878D82A}">
                    <a16:rowId xmlns:a16="http://schemas.microsoft.com/office/drawing/2014/main" val="576548633"/>
                  </a:ext>
                </a:extLst>
              </a:tr>
            </a:tbl>
          </a:graphicData>
        </a:graphic>
      </p:graphicFrame>
      <p:graphicFrame>
        <p:nvGraphicFramePr>
          <p:cNvPr id="14" name="Tableau 13">
            <a:extLst>
              <a:ext uri="{FF2B5EF4-FFF2-40B4-BE49-F238E27FC236}">
                <a16:creationId xmlns:a16="http://schemas.microsoft.com/office/drawing/2014/main" id="{2E07B7E9-8EBC-490A-B643-76F4BE5292CD}"/>
              </a:ext>
            </a:extLst>
          </p:cNvPr>
          <p:cNvGraphicFramePr>
            <a:graphicFrameLocks noGrp="1"/>
          </p:cNvGraphicFramePr>
          <p:nvPr>
            <p:extLst>
              <p:ext uri="{D42A27DB-BD31-4B8C-83A1-F6EECF244321}">
                <p14:modId xmlns:p14="http://schemas.microsoft.com/office/powerpoint/2010/main" val="1562715388"/>
              </p:ext>
            </p:extLst>
          </p:nvPr>
        </p:nvGraphicFramePr>
        <p:xfrm>
          <a:off x="150985" y="2168613"/>
          <a:ext cx="5910928" cy="4551680"/>
        </p:xfrm>
        <a:graphic>
          <a:graphicData uri="http://schemas.openxmlformats.org/drawingml/2006/table">
            <a:tbl>
              <a:tblPr firstRow="1" bandRow="1">
                <a:tableStyleId>{3B4B98B0-60AC-42C2-AFA5-B58CD77FA1E5}</a:tableStyleId>
              </a:tblPr>
              <a:tblGrid>
                <a:gridCol w="5910928">
                  <a:extLst>
                    <a:ext uri="{9D8B030D-6E8A-4147-A177-3AD203B41FA5}">
                      <a16:colId xmlns:a16="http://schemas.microsoft.com/office/drawing/2014/main" val="1366616065"/>
                    </a:ext>
                  </a:extLst>
                </a:gridCol>
              </a:tblGrid>
              <a:tr h="370840">
                <a:tc>
                  <a:txBody>
                    <a:bodyPr/>
                    <a:lstStyle/>
                    <a:p>
                      <a:pPr algn="ctr"/>
                      <a:r>
                        <a:rPr lang="fr-FR" dirty="0"/>
                        <a:t>En miroir</a:t>
                      </a:r>
                    </a:p>
                  </a:txBody>
                  <a:tcPr/>
                </a:tc>
                <a:extLst>
                  <a:ext uri="{0D108BD9-81ED-4DB2-BD59-A6C34878D82A}">
                    <a16:rowId xmlns:a16="http://schemas.microsoft.com/office/drawing/2014/main" val="841587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latin typeface="Calibri" panose="020F0502020204030204" pitchFamily="34" charset="0"/>
                          <a:cs typeface="Calibri" panose="020F0502020204030204" pitchFamily="34" charset="0"/>
                        </a:rPr>
                        <a:t>La </a:t>
                      </a:r>
                      <a:r>
                        <a:rPr lang="fr-FR" sz="1700" b="1" dirty="0">
                          <a:latin typeface="Calibri" panose="020F0502020204030204" pitchFamily="34" charset="0"/>
                          <a:cs typeface="Calibri" panose="020F0502020204030204" pitchFamily="34" charset="0"/>
                        </a:rPr>
                        <a:t>même situation </a:t>
                      </a:r>
                      <a:r>
                        <a:rPr lang="fr-FR" sz="1700" dirty="0">
                          <a:latin typeface="Calibri" panose="020F0502020204030204" pitchFamily="34" charset="0"/>
                          <a:cs typeface="Calibri" panose="020F0502020204030204" pitchFamily="34" charset="0"/>
                        </a:rPr>
                        <a:t>est proposée simultanément sur 2 terrains en parallèle, animée par l’intervenant sur un terrain et par le PE sur l’autre.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700" i="1" dirty="0">
                          <a:solidFill>
                            <a:srgbClr val="001F5F"/>
                          </a:solidFill>
                          <a:latin typeface="Calibri"/>
                          <a:cs typeface="Calibri"/>
                        </a:rPr>
                        <a:t>2 hypothèses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fr-FR" sz="1700" i="1" dirty="0">
                          <a:solidFill>
                            <a:srgbClr val="001F5F"/>
                          </a:solidFill>
                          <a:latin typeface="Calibri"/>
                          <a:cs typeface="Calibri"/>
                        </a:rPr>
                        <a:t>L’enseignant « maitrise » les situations </a:t>
                      </a:r>
                      <a:r>
                        <a:rPr lang="fr-FR" sz="1700" i="1" dirty="0">
                          <a:solidFill>
                            <a:srgbClr val="001F5F"/>
                          </a:solidFill>
                          <a:latin typeface="Calibri"/>
                          <a:cs typeface="Calibri"/>
                          <a:sym typeface="Wingdings" panose="05000000000000000000" pitchFamily="2" charset="2"/>
                        </a:rPr>
                        <a:t> </a:t>
                      </a:r>
                      <a:r>
                        <a:rPr lang="fr-FR" sz="1700" i="1" dirty="0">
                          <a:solidFill>
                            <a:srgbClr val="001F5F"/>
                          </a:solidFill>
                          <a:latin typeface="Calibri"/>
                          <a:cs typeface="Calibri"/>
                        </a:rPr>
                        <a:t>l’explication et la démonstration se font simultanément sur les 2 terrains et la mise en route est rapide.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fr-FR" sz="1700" i="1" dirty="0">
                          <a:solidFill>
                            <a:srgbClr val="001F5F"/>
                          </a:solidFill>
                          <a:latin typeface="Calibri"/>
                          <a:cs typeface="Calibri"/>
                        </a:rPr>
                        <a:t>L’enseignant a une maitrise imparfaite des situations </a:t>
                      </a:r>
                      <a:r>
                        <a:rPr lang="fr-FR" sz="1700" i="1" dirty="0">
                          <a:solidFill>
                            <a:srgbClr val="001F5F"/>
                          </a:solidFill>
                          <a:latin typeface="Calibri"/>
                          <a:cs typeface="Calibri"/>
                          <a:sym typeface="Wingdings" panose="05000000000000000000" pitchFamily="2" charset="2"/>
                        </a:rPr>
                        <a:t></a:t>
                      </a:r>
                      <a:r>
                        <a:rPr lang="fr-FR" sz="1700" i="1" dirty="0">
                          <a:solidFill>
                            <a:srgbClr val="001F5F"/>
                          </a:solidFill>
                          <a:latin typeface="Calibri"/>
                          <a:cs typeface="Calibri"/>
                        </a:rPr>
                        <a:t> </a:t>
                      </a:r>
                      <a:r>
                        <a:rPr lang="fr-FR" sz="1700" i="1" spc="-30" dirty="0">
                          <a:solidFill>
                            <a:srgbClr val="001F5F"/>
                          </a:solidFill>
                          <a:latin typeface="Calibri"/>
                          <a:cs typeface="Calibri"/>
                        </a:rPr>
                        <a:t>e</a:t>
                      </a:r>
                      <a:r>
                        <a:rPr lang="fr-FR" sz="1700" i="1" dirty="0">
                          <a:solidFill>
                            <a:srgbClr val="001F5F"/>
                          </a:solidFill>
                          <a:latin typeface="Calibri"/>
                          <a:cs typeface="Calibri"/>
                        </a:rPr>
                        <a:t>xpli</a:t>
                      </a:r>
                      <a:r>
                        <a:rPr lang="fr-FR" sz="1700" i="1" spc="-10" dirty="0">
                          <a:solidFill>
                            <a:srgbClr val="001F5F"/>
                          </a:solidFill>
                          <a:latin typeface="Calibri"/>
                          <a:cs typeface="Calibri"/>
                        </a:rPr>
                        <a:t>c</a:t>
                      </a:r>
                      <a:r>
                        <a:rPr lang="fr-FR" sz="1700" i="1" spc="-15" dirty="0">
                          <a:solidFill>
                            <a:srgbClr val="001F5F"/>
                          </a:solidFill>
                          <a:latin typeface="Calibri"/>
                          <a:cs typeface="Calibri"/>
                        </a:rPr>
                        <a:t>a</a:t>
                      </a:r>
                      <a:r>
                        <a:rPr lang="fr-FR" sz="1700" i="1" dirty="0">
                          <a:solidFill>
                            <a:srgbClr val="001F5F"/>
                          </a:solidFill>
                          <a:latin typeface="Calibri"/>
                          <a:cs typeface="Calibri"/>
                        </a:rPr>
                        <a:t>tion</a:t>
                      </a:r>
                      <a:r>
                        <a:rPr lang="fr-FR" sz="1700" i="1" spc="-15" dirty="0">
                          <a:solidFill>
                            <a:srgbClr val="001F5F"/>
                          </a:solidFill>
                          <a:latin typeface="Calibri"/>
                          <a:cs typeface="Calibri"/>
                        </a:rPr>
                        <a:t> e</a:t>
                      </a:r>
                      <a:r>
                        <a:rPr lang="fr-FR" sz="1700" i="1" dirty="0">
                          <a:solidFill>
                            <a:srgbClr val="001F5F"/>
                          </a:solidFill>
                          <a:latin typeface="Calibri"/>
                          <a:cs typeface="Calibri"/>
                        </a:rPr>
                        <a:t>t</a:t>
                      </a:r>
                      <a:r>
                        <a:rPr lang="fr-FR" sz="1700" i="1" spc="5" dirty="0">
                          <a:solidFill>
                            <a:srgbClr val="001F5F"/>
                          </a:solidFill>
                          <a:latin typeface="Calibri"/>
                          <a:cs typeface="Calibri"/>
                        </a:rPr>
                        <a:t> </a:t>
                      </a:r>
                      <a:r>
                        <a:rPr lang="fr-FR" sz="1700" i="1" dirty="0">
                          <a:solidFill>
                            <a:srgbClr val="001F5F"/>
                          </a:solidFill>
                          <a:latin typeface="Calibri"/>
                          <a:cs typeface="Calibri"/>
                        </a:rPr>
                        <a:t>démon</a:t>
                      </a:r>
                      <a:r>
                        <a:rPr lang="fr-FR" sz="1700" i="1" spc="-15" dirty="0">
                          <a:solidFill>
                            <a:srgbClr val="001F5F"/>
                          </a:solidFill>
                          <a:latin typeface="Calibri"/>
                          <a:cs typeface="Calibri"/>
                        </a:rPr>
                        <a:t>s</a:t>
                      </a:r>
                      <a:r>
                        <a:rPr lang="fr-FR" sz="1700" i="1" dirty="0">
                          <a:solidFill>
                            <a:srgbClr val="001F5F"/>
                          </a:solidFill>
                          <a:latin typeface="Calibri"/>
                          <a:cs typeface="Calibri"/>
                        </a:rPr>
                        <a:t>t</a:t>
                      </a:r>
                      <a:r>
                        <a:rPr lang="fr-FR" sz="1700" i="1" spc="-30" dirty="0">
                          <a:solidFill>
                            <a:srgbClr val="001F5F"/>
                          </a:solidFill>
                          <a:latin typeface="Calibri"/>
                          <a:cs typeface="Calibri"/>
                        </a:rPr>
                        <a:t>r</a:t>
                      </a:r>
                      <a:r>
                        <a:rPr lang="fr-FR" sz="1700" i="1" spc="-15" dirty="0">
                          <a:solidFill>
                            <a:srgbClr val="001F5F"/>
                          </a:solidFill>
                          <a:latin typeface="Calibri"/>
                          <a:cs typeface="Calibri"/>
                        </a:rPr>
                        <a:t>a</a:t>
                      </a:r>
                      <a:r>
                        <a:rPr lang="fr-FR" sz="1700" i="1" dirty="0">
                          <a:solidFill>
                            <a:srgbClr val="001F5F"/>
                          </a:solidFill>
                          <a:latin typeface="Calibri"/>
                          <a:cs typeface="Calibri"/>
                        </a:rPr>
                        <a:t>tion</a:t>
                      </a:r>
                      <a:r>
                        <a:rPr lang="fr-FR" sz="1700" i="1" spc="-35" dirty="0">
                          <a:solidFill>
                            <a:srgbClr val="001F5F"/>
                          </a:solidFill>
                          <a:latin typeface="Calibri"/>
                          <a:cs typeface="Calibri"/>
                        </a:rPr>
                        <a:t> collectives </a:t>
                      </a:r>
                      <a:r>
                        <a:rPr lang="fr-FR" sz="1700" i="1" dirty="0">
                          <a:solidFill>
                            <a:srgbClr val="001F5F"/>
                          </a:solidFill>
                          <a:latin typeface="Calibri"/>
                          <a:cs typeface="Calibri"/>
                        </a:rPr>
                        <a:t>de la situation par l’in</a:t>
                      </a:r>
                      <a:r>
                        <a:rPr lang="fr-FR" sz="1700" i="1" spc="-15" dirty="0">
                          <a:solidFill>
                            <a:srgbClr val="001F5F"/>
                          </a:solidFill>
                          <a:latin typeface="Calibri"/>
                          <a:cs typeface="Calibri"/>
                        </a:rPr>
                        <a:t>t</a:t>
                      </a:r>
                      <a:r>
                        <a:rPr lang="fr-FR" sz="1700" i="1" dirty="0">
                          <a:solidFill>
                            <a:srgbClr val="001F5F"/>
                          </a:solidFill>
                          <a:latin typeface="Calibri"/>
                          <a:cs typeface="Calibri"/>
                        </a:rPr>
                        <a:t>e</a:t>
                      </a:r>
                      <a:r>
                        <a:rPr lang="fr-FR" sz="1700" i="1" spc="10" dirty="0">
                          <a:solidFill>
                            <a:srgbClr val="001F5F"/>
                          </a:solidFill>
                          <a:latin typeface="Calibri"/>
                          <a:cs typeface="Calibri"/>
                        </a:rPr>
                        <a:t>r</a:t>
                      </a:r>
                      <a:r>
                        <a:rPr lang="fr-FR" sz="1700" i="1" spc="-20" dirty="0">
                          <a:solidFill>
                            <a:srgbClr val="001F5F"/>
                          </a:solidFill>
                          <a:latin typeface="Calibri"/>
                          <a:cs typeface="Calibri"/>
                        </a:rPr>
                        <a:t>v</a:t>
                      </a:r>
                      <a:r>
                        <a:rPr lang="fr-FR" sz="1700" i="1" dirty="0">
                          <a:solidFill>
                            <a:srgbClr val="001F5F"/>
                          </a:solidFill>
                          <a:latin typeface="Calibri"/>
                          <a:cs typeface="Calibri"/>
                        </a:rPr>
                        <a:t>ena</a:t>
                      </a:r>
                      <a:r>
                        <a:rPr lang="fr-FR" sz="1700" i="1" spc="-5" dirty="0">
                          <a:solidFill>
                            <a:srgbClr val="001F5F"/>
                          </a:solidFill>
                          <a:latin typeface="Calibri"/>
                          <a:cs typeface="Calibri"/>
                        </a:rPr>
                        <a:t>n</a:t>
                      </a:r>
                      <a:r>
                        <a:rPr lang="fr-FR" sz="1700" i="1" dirty="0">
                          <a:solidFill>
                            <a:srgbClr val="001F5F"/>
                          </a:solidFill>
                          <a:latin typeface="Calibri"/>
                          <a:cs typeface="Calibri"/>
                        </a:rPr>
                        <a:t>t sur</a:t>
                      </a:r>
                      <a:r>
                        <a:rPr lang="fr-FR" sz="1700" i="1" spc="-15" dirty="0">
                          <a:solidFill>
                            <a:srgbClr val="001F5F"/>
                          </a:solidFill>
                          <a:latin typeface="Calibri"/>
                          <a:cs typeface="Calibri"/>
                        </a:rPr>
                        <a:t> </a:t>
                      </a:r>
                      <a:r>
                        <a:rPr lang="fr-FR" sz="1700" i="1" dirty="0">
                          <a:solidFill>
                            <a:srgbClr val="001F5F"/>
                          </a:solidFill>
                          <a:latin typeface="Calibri"/>
                          <a:cs typeface="Calibri"/>
                        </a:rPr>
                        <a:t>un</a:t>
                      </a:r>
                      <a:r>
                        <a:rPr lang="fr-FR" sz="1700" i="1" spc="-15" dirty="0">
                          <a:solidFill>
                            <a:srgbClr val="001F5F"/>
                          </a:solidFill>
                          <a:latin typeface="Calibri"/>
                          <a:cs typeface="Calibri"/>
                        </a:rPr>
                        <a:t> at</a:t>
                      </a:r>
                      <a:r>
                        <a:rPr lang="fr-FR" sz="1700" i="1" dirty="0">
                          <a:solidFill>
                            <a:srgbClr val="001F5F"/>
                          </a:solidFill>
                          <a:latin typeface="Calibri"/>
                          <a:cs typeface="Calibri"/>
                        </a:rPr>
                        <a:t>elier, avant de laisser l</a:t>
                      </a:r>
                      <a:r>
                        <a:rPr lang="fr-FR" sz="1700" i="1" spc="-110" dirty="0">
                          <a:solidFill>
                            <a:srgbClr val="001F5F"/>
                          </a:solidFill>
                          <a:latin typeface="Calibri"/>
                          <a:cs typeface="Calibri"/>
                        </a:rPr>
                        <a:t>’</a:t>
                      </a:r>
                      <a:r>
                        <a:rPr lang="fr-FR" sz="1700" i="1" dirty="0">
                          <a:solidFill>
                            <a:srgbClr val="001F5F"/>
                          </a:solidFill>
                          <a:latin typeface="Calibri"/>
                          <a:cs typeface="Calibri"/>
                        </a:rPr>
                        <a:t>ens</a:t>
                      </a:r>
                      <a:r>
                        <a:rPr lang="fr-FR" sz="1700" i="1" spc="-5" dirty="0">
                          <a:solidFill>
                            <a:srgbClr val="001F5F"/>
                          </a:solidFill>
                          <a:latin typeface="Calibri"/>
                          <a:cs typeface="Calibri"/>
                        </a:rPr>
                        <a:t>e</a:t>
                      </a:r>
                      <a:r>
                        <a:rPr lang="fr-FR" sz="1700" i="1" dirty="0">
                          <a:solidFill>
                            <a:srgbClr val="001F5F"/>
                          </a:solidFill>
                          <a:latin typeface="Calibri"/>
                          <a:cs typeface="Calibri"/>
                        </a:rPr>
                        <a:t>igna</a:t>
                      </a:r>
                      <a:r>
                        <a:rPr lang="fr-FR" sz="1700" i="1" spc="-10" dirty="0">
                          <a:solidFill>
                            <a:srgbClr val="001F5F"/>
                          </a:solidFill>
                          <a:latin typeface="Calibri"/>
                          <a:cs typeface="Calibri"/>
                        </a:rPr>
                        <a:t>n</a:t>
                      </a:r>
                      <a:r>
                        <a:rPr lang="fr-FR" sz="1700" i="1" dirty="0">
                          <a:solidFill>
                            <a:srgbClr val="001F5F"/>
                          </a:solidFill>
                          <a:latin typeface="Calibri"/>
                          <a:cs typeface="Calibri"/>
                        </a:rPr>
                        <a:t>t</a:t>
                      </a:r>
                      <a:r>
                        <a:rPr lang="fr-FR" sz="1700" i="1" spc="-15" dirty="0">
                          <a:solidFill>
                            <a:srgbClr val="001F5F"/>
                          </a:solidFill>
                          <a:latin typeface="Calibri"/>
                          <a:cs typeface="Calibri"/>
                        </a:rPr>
                        <a:t> </a:t>
                      </a:r>
                      <a:r>
                        <a:rPr lang="fr-FR" sz="1700" i="1" dirty="0">
                          <a:solidFill>
                            <a:srgbClr val="001F5F"/>
                          </a:solidFill>
                          <a:latin typeface="Calibri"/>
                          <a:cs typeface="Calibri"/>
                        </a:rPr>
                        <a:t>en au</a:t>
                      </a:r>
                      <a:r>
                        <a:rPr lang="fr-FR" sz="1700" i="1" spc="-15" dirty="0">
                          <a:solidFill>
                            <a:srgbClr val="001F5F"/>
                          </a:solidFill>
                          <a:latin typeface="Calibri"/>
                          <a:cs typeface="Calibri"/>
                        </a:rPr>
                        <a:t>t</a:t>
                      </a:r>
                      <a:r>
                        <a:rPr lang="fr-FR" sz="1700" i="1" dirty="0">
                          <a:solidFill>
                            <a:srgbClr val="001F5F"/>
                          </a:solidFill>
                          <a:latin typeface="Calibri"/>
                          <a:cs typeface="Calibri"/>
                        </a:rPr>
                        <a:t>onomie avec son groupe sur son atelier.</a:t>
                      </a:r>
                      <a:endParaRPr lang="fr-FR" sz="1700" i="1" dirty="0"/>
                    </a:p>
                  </a:txBody>
                  <a:tcPr/>
                </a:tc>
                <a:extLst>
                  <a:ext uri="{0D108BD9-81ED-4DB2-BD59-A6C34878D82A}">
                    <a16:rowId xmlns:a16="http://schemas.microsoft.com/office/drawing/2014/main" val="3420558801"/>
                  </a:ext>
                </a:extLst>
              </a:tr>
              <a:tr h="370840">
                <a:tc>
                  <a:txBody>
                    <a:bodyPr/>
                    <a:lstStyle/>
                    <a:p>
                      <a:r>
                        <a:rPr lang="fr-FR" sz="1700" dirty="0">
                          <a:solidFill>
                            <a:srgbClr val="00863D"/>
                          </a:solidFill>
                          <a:highlight>
                            <a:srgbClr val="FFFF00"/>
                          </a:highlight>
                          <a:latin typeface="Calibri" panose="020F0502020204030204" pitchFamily="34" charset="0"/>
                          <a:cs typeface="Calibri" panose="020F0502020204030204" pitchFamily="34" charset="0"/>
                        </a:rPr>
                        <a:t> </a:t>
                      </a:r>
                      <a:r>
                        <a:rPr lang="fr-FR" sz="1700" b="1" dirty="0">
                          <a:solidFill>
                            <a:srgbClr val="00863D"/>
                          </a:solidFill>
                          <a:highlight>
                            <a:srgbClr val="FFFF00"/>
                          </a:highlight>
                          <a:latin typeface="Calibri" panose="020F0502020204030204" pitchFamily="34" charset="0"/>
                          <a:cs typeface="Calibri" panose="020F0502020204030204" pitchFamily="34" charset="0"/>
                        </a:rPr>
                        <a:t>+</a:t>
                      </a:r>
                      <a:r>
                        <a:rPr lang="fr-FR" sz="1700" dirty="0">
                          <a:solidFill>
                            <a:srgbClr val="00863D"/>
                          </a:solidFill>
                          <a:highlight>
                            <a:srgbClr val="FFFF00"/>
                          </a:highlight>
                          <a:latin typeface="Calibri" panose="020F0502020204030204" pitchFamily="34" charset="0"/>
                          <a:cs typeface="Calibri" panose="020F0502020204030204" pitchFamily="34" charset="0"/>
                        </a:rPr>
                        <a:t> </a:t>
                      </a:r>
                      <a:r>
                        <a:rPr lang="fr-FR" sz="1700" dirty="0">
                          <a:solidFill>
                            <a:srgbClr val="00863D"/>
                          </a:solidFill>
                          <a:latin typeface="Calibri" panose="020F0502020204030204" pitchFamily="34" charset="0"/>
                          <a:cs typeface="Calibri" panose="020F0502020204030204" pitchFamily="34" charset="0"/>
                        </a:rPr>
                        <a:t> Le PE monte en compétences, il peut s’inspirer de certains gestes du spécialiste </a:t>
                      </a:r>
                      <a:r>
                        <a:rPr lang="fr-FR" sz="1400" dirty="0">
                          <a:solidFill>
                            <a:srgbClr val="00863D"/>
                          </a:solidFill>
                          <a:latin typeface="Calibri" panose="020F0502020204030204" pitchFamily="34" charset="0"/>
                          <a:cs typeface="Calibri" panose="020F0502020204030204" pitchFamily="34" charset="0"/>
                        </a:rPr>
                        <a:t>(dans l’hypothèse 2 ci-dessus…)</a:t>
                      </a:r>
                      <a:r>
                        <a:rPr lang="fr-FR" sz="1700" dirty="0">
                          <a:solidFill>
                            <a:srgbClr val="00863D"/>
                          </a:solidFill>
                          <a:latin typeface="Calibri" panose="020F0502020204030204" pitchFamily="34" charset="0"/>
                          <a:cs typeface="Calibri" panose="020F0502020204030204" pitchFamily="34" charset="0"/>
                        </a:rPr>
                        <a:t>, il découvre une plus grande variété de </a:t>
                      </a:r>
                      <a:r>
                        <a:rPr lang="fr-FR" sz="1700" kern="1200" dirty="0">
                          <a:solidFill>
                            <a:srgbClr val="00863D"/>
                          </a:solidFill>
                          <a:latin typeface="Calibri" panose="020F0502020204030204" pitchFamily="34" charset="0"/>
                          <a:ea typeface="+mn-ea"/>
                          <a:cs typeface="Calibri" panose="020F0502020204030204" pitchFamily="34" charset="0"/>
                        </a:rPr>
                        <a:t>situations</a:t>
                      </a:r>
                      <a:r>
                        <a:rPr lang="fr-FR" sz="1700" dirty="0">
                          <a:solidFill>
                            <a:srgbClr val="00863D"/>
                          </a:solidFill>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3257887396"/>
                  </a:ext>
                </a:extLst>
              </a:tr>
              <a:tr h="370840">
                <a:tc>
                  <a:txBody>
                    <a:bodyPr/>
                    <a:lstStyle/>
                    <a:p>
                      <a:r>
                        <a:rPr lang="fr-FR" sz="1700" kern="1200" dirty="0">
                          <a:solidFill>
                            <a:srgbClr val="FF0000"/>
                          </a:solidFill>
                          <a:highlight>
                            <a:srgbClr val="FFFF00"/>
                          </a:highlight>
                          <a:latin typeface="Calibri" panose="020F0502020204030204" pitchFamily="34" charset="0"/>
                          <a:ea typeface="+mn-ea"/>
                          <a:cs typeface="Calibri" panose="020F0502020204030204" pitchFamily="34" charset="0"/>
                        </a:rPr>
                        <a:t> </a:t>
                      </a:r>
                      <a:r>
                        <a:rPr lang="fr-FR" sz="1700" b="1" kern="1200" dirty="0">
                          <a:solidFill>
                            <a:srgbClr val="FF0000"/>
                          </a:solidFill>
                          <a:highlight>
                            <a:srgbClr val="FFFF00"/>
                          </a:highlight>
                          <a:latin typeface="Calibri" panose="020F0502020204030204" pitchFamily="34" charset="0"/>
                          <a:ea typeface="+mn-ea"/>
                          <a:cs typeface="Calibri" panose="020F0502020204030204" pitchFamily="34" charset="0"/>
                        </a:rPr>
                        <a:t>-</a:t>
                      </a:r>
                      <a:r>
                        <a:rPr lang="fr-FR" sz="1700" kern="1200" dirty="0">
                          <a:solidFill>
                            <a:srgbClr val="FF0000"/>
                          </a:solidFill>
                          <a:highlight>
                            <a:srgbClr val="FFFF00"/>
                          </a:highlight>
                          <a:latin typeface="Calibri" panose="020F0502020204030204" pitchFamily="34" charset="0"/>
                          <a:ea typeface="+mn-ea"/>
                          <a:cs typeface="Calibri" panose="020F0502020204030204" pitchFamily="34" charset="0"/>
                        </a:rPr>
                        <a:t> </a:t>
                      </a:r>
                      <a:r>
                        <a:rPr lang="fr-FR" sz="1700" kern="1200" dirty="0">
                          <a:solidFill>
                            <a:srgbClr val="FF0000"/>
                          </a:solidFill>
                          <a:latin typeface="Calibri" panose="020F0502020204030204" pitchFamily="34" charset="0"/>
                          <a:ea typeface="+mn-ea"/>
                          <a:cs typeface="Calibri" panose="020F0502020204030204" pitchFamily="34" charset="0"/>
                        </a:rPr>
                        <a:t>  Le PE comme l’IER ne voient qu’une partie de la classe. </a:t>
                      </a:r>
                    </a:p>
                  </a:txBody>
                  <a:tcPr>
                    <a:solidFill>
                      <a:schemeClr val="bg1">
                        <a:alpha val="20000"/>
                      </a:schemeClr>
                    </a:solidFill>
                  </a:tcPr>
                </a:tc>
                <a:extLst>
                  <a:ext uri="{0D108BD9-81ED-4DB2-BD59-A6C34878D82A}">
                    <a16:rowId xmlns:a16="http://schemas.microsoft.com/office/drawing/2014/main" val="3158085931"/>
                  </a:ext>
                </a:extLst>
              </a:tr>
            </a:tbl>
          </a:graphicData>
        </a:graphic>
      </p:graphicFrame>
      <p:graphicFrame>
        <p:nvGraphicFramePr>
          <p:cNvPr id="17" name="Tableau 16">
            <a:extLst>
              <a:ext uri="{FF2B5EF4-FFF2-40B4-BE49-F238E27FC236}">
                <a16:creationId xmlns:a16="http://schemas.microsoft.com/office/drawing/2014/main" id="{2D456D61-4F3B-4750-B755-B6D9EA17B179}"/>
              </a:ext>
            </a:extLst>
          </p:cNvPr>
          <p:cNvGraphicFramePr>
            <a:graphicFrameLocks noGrp="1"/>
          </p:cNvGraphicFramePr>
          <p:nvPr>
            <p:extLst>
              <p:ext uri="{D42A27DB-BD31-4B8C-83A1-F6EECF244321}">
                <p14:modId xmlns:p14="http://schemas.microsoft.com/office/powerpoint/2010/main" val="3124783820"/>
              </p:ext>
            </p:extLst>
          </p:nvPr>
        </p:nvGraphicFramePr>
        <p:xfrm>
          <a:off x="6199360" y="2168613"/>
          <a:ext cx="5910928" cy="4582160"/>
        </p:xfrm>
        <a:graphic>
          <a:graphicData uri="http://schemas.openxmlformats.org/drawingml/2006/table">
            <a:tbl>
              <a:tblPr firstRow="1" bandRow="1">
                <a:tableStyleId>{3B4B98B0-60AC-42C2-AFA5-B58CD77FA1E5}</a:tableStyleId>
              </a:tblPr>
              <a:tblGrid>
                <a:gridCol w="2958928">
                  <a:extLst>
                    <a:ext uri="{9D8B030D-6E8A-4147-A177-3AD203B41FA5}">
                      <a16:colId xmlns:a16="http://schemas.microsoft.com/office/drawing/2014/main" val="1366616065"/>
                    </a:ext>
                  </a:extLst>
                </a:gridCol>
                <a:gridCol w="2952000">
                  <a:extLst>
                    <a:ext uri="{9D8B030D-6E8A-4147-A177-3AD203B41FA5}">
                      <a16:colId xmlns:a16="http://schemas.microsoft.com/office/drawing/2014/main" val="1770621820"/>
                    </a:ext>
                  </a:extLst>
                </a:gridCol>
              </a:tblGrid>
              <a:tr h="370840">
                <a:tc gridSpan="2">
                  <a:txBody>
                    <a:bodyPr/>
                    <a:lstStyle/>
                    <a:p>
                      <a:pPr algn="ctr"/>
                      <a:r>
                        <a:rPr lang="fr-FR" dirty="0"/>
                        <a:t>En ateliers croisés (rotation des groupes)</a:t>
                      </a:r>
                    </a:p>
                  </a:txBody>
                  <a:tcPr/>
                </a:tc>
                <a:tc hMerge="1">
                  <a:txBody>
                    <a:bodyPr/>
                    <a:lstStyle/>
                    <a:p>
                      <a:endParaRPr lang="fr-FR" dirty="0"/>
                    </a:p>
                  </a:txBody>
                  <a:tcPr/>
                </a:tc>
                <a:extLst>
                  <a:ext uri="{0D108BD9-81ED-4DB2-BD59-A6C34878D82A}">
                    <a16:rowId xmlns:a16="http://schemas.microsoft.com/office/drawing/2014/main" val="8415872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Calibri" panose="020F0502020204030204" pitchFamily="34" charset="0"/>
                          <a:cs typeface="Calibri" panose="020F0502020204030204" pitchFamily="34" charset="0"/>
                        </a:rPr>
                        <a:t>Deux </a:t>
                      </a:r>
                      <a:r>
                        <a:rPr lang="fr-FR" b="1" dirty="0">
                          <a:latin typeface="Calibri" panose="020F0502020204030204" pitchFamily="34" charset="0"/>
                          <a:cs typeface="Calibri" panose="020F0502020204030204" pitchFamily="34" charset="0"/>
                        </a:rPr>
                        <a:t>situations différentes </a:t>
                      </a:r>
                      <a:r>
                        <a:rPr lang="fr-FR" dirty="0">
                          <a:latin typeface="Calibri" panose="020F0502020204030204" pitchFamily="34" charset="0"/>
                          <a:cs typeface="Calibri" panose="020F0502020204030204" pitchFamily="34" charset="0"/>
                        </a:rPr>
                        <a:t>sont proposées simultanément, chacune sur un terrain, animées par l’intervenant sur l’un et par le PE sur l’autre.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1F5F"/>
                          </a:solidFill>
                          <a:latin typeface="Calibri"/>
                          <a:cs typeface="Calibri"/>
                        </a:rPr>
                        <a:t>Chaque adulte est entièrement autonome dans la gestion de son atelier.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1F5F"/>
                          </a:solidFill>
                          <a:latin typeface="Calibri"/>
                          <a:cs typeface="Calibri"/>
                        </a:rPr>
                        <a:t>Contrainte : l’enseignant « maitrise » obligatoirement chaque situation qu’il aura à mener au cours de la séance.</a:t>
                      </a:r>
                    </a:p>
                  </a:txBody>
                  <a:tcPr/>
                </a:tc>
                <a:tc hMerge="1">
                  <a:txBody>
                    <a:bodyPr/>
                    <a:lstStyle/>
                    <a:p>
                      <a:endParaRPr lang="fr-FR" dirty="0"/>
                    </a:p>
                  </a:txBody>
                  <a:tcPr/>
                </a:tc>
                <a:extLst>
                  <a:ext uri="{0D108BD9-81ED-4DB2-BD59-A6C34878D82A}">
                    <a16:rowId xmlns:a16="http://schemas.microsoft.com/office/drawing/2014/main" val="3420558801"/>
                  </a:ext>
                </a:extLst>
              </a:tr>
              <a:tr h="370840">
                <a:tc gridSpan="2">
                  <a:txBody>
                    <a:bodyPr/>
                    <a:lstStyle/>
                    <a:p>
                      <a:r>
                        <a:rPr lang="fr-FR" sz="1800" b="1" dirty="0">
                          <a:solidFill>
                            <a:srgbClr val="00863D"/>
                          </a:solidFill>
                          <a:highlight>
                            <a:srgbClr val="FFFF00"/>
                          </a:highlight>
                          <a:latin typeface="Calibri" panose="020F0502020204030204" pitchFamily="34" charset="0"/>
                          <a:cs typeface="Calibri" panose="020F0502020204030204" pitchFamily="34" charset="0"/>
                        </a:rPr>
                        <a:t> +</a:t>
                      </a:r>
                      <a:r>
                        <a:rPr lang="fr-FR" sz="1800" dirty="0">
                          <a:solidFill>
                            <a:srgbClr val="00863D"/>
                          </a:solidFill>
                          <a:highlight>
                            <a:srgbClr val="FFFF00"/>
                          </a:highlight>
                          <a:latin typeface="Calibri" panose="020F0502020204030204" pitchFamily="34" charset="0"/>
                          <a:cs typeface="Calibri" panose="020F0502020204030204" pitchFamily="34" charset="0"/>
                        </a:rPr>
                        <a:t> </a:t>
                      </a:r>
                      <a:r>
                        <a:rPr lang="fr-FR" sz="1800" dirty="0">
                          <a:solidFill>
                            <a:srgbClr val="00863D"/>
                          </a:solidFill>
                          <a:latin typeface="Calibri" panose="020F0502020204030204" pitchFamily="34" charset="0"/>
                          <a:cs typeface="Calibri" panose="020F0502020204030204" pitchFamily="34" charset="0"/>
                        </a:rPr>
                        <a:t> </a:t>
                      </a:r>
                      <a:r>
                        <a:rPr lang="fr-FR" dirty="0">
                          <a:solidFill>
                            <a:srgbClr val="00863D"/>
                          </a:solidFill>
                          <a:latin typeface="Calibri" panose="020F0502020204030204" pitchFamily="34" charset="0"/>
                          <a:cs typeface="Calibri" panose="020F0502020204030204" pitchFamily="34" charset="0"/>
                        </a:rPr>
                        <a:t>Le PE maitrise la situation qu’il anime, il voit l’ensemble de sa classe, il tend vers l’expertise (gestion de l’atelier, observation des comportements de joueurs, adaptation des situations, proposition de situations de transformation, …).</a:t>
                      </a:r>
                    </a:p>
                  </a:txBody>
                  <a:tcPr>
                    <a:solidFill>
                      <a:schemeClr val="bg1"/>
                    </a:solidFill>
                  </a:tcPr>
                </a:tc>
                <a:tc hMerge="1">
                  <a:txBody>
                    <a:bodyPr/>
                    <a:lstStyle/>
                    <a:p>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578873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FF0000"/>
                          </a:solidFill>
                          <a:highlight>
                            <a:srgbClr val="FFFF00"/>
                          </a:highlight>
                          <a:latin typeface="Calibri" panose="020F0502020204030204" pitchFamily="34" charset="0"/>
                          <a:ea typeface="+mn-ea"/>
                          <a:cs typeface="Calibri" panose="020F0502020204030204" pitchFamily="34" charset="0"/>
                        </a:rPr>
                        <a:t> </a:t>
                      </a:r>
                      <a:r>
                        <a:rPr lang="fr-FR" sz="1800" b="1" kern="1200" dirty="0">
                          <a:solidFill>
                            <a:srgbClr val="FF0000"/>
                          </a:solidFill>
                          <a:highlight>
                            <a:srgbClr val="FFFF00"/>
                          </a:highlight>
                          <a:latin typeface="Calibri" panose="020F0502020204030204" pitchFamily="34" charset="0"/>
                          <a:ea typeface="+mn-ea"/>
                          <a:cs typeface="Calibri" panose="020F0502020204030204" pitchFamily="34" charset="0"/>
                        </a:rPr>
                        <a:t>-</a:t>
                      </a:r>
                      <a:r>
                        <a:rPr lang="fr-FR" sz="1800" kern="1200" dirty="0">
                          <a:solidFill>
                            <a:srgbClr val="FF0000"/>
                          </a:solidFill>
                          <a:highlight>
                            <a:srgbClr val="FFFF00"/>
                          </a:highlight>
                          <a:latin typeface="Calibri" panose="020F0502020204030204" pitchFamily="34" charset="0"/>
                          <a:ea typeface="+mn-ea"/>
                          <a:cs typeface="Calibri" panose="020F0502020204030204" pitchFamily="34" charset="0"/>
                        </a:rPr>
                        <a:t> </a:t>
                      </a:r>
                      <a:r>
                        <a:rPr lang="fr-FR" sz="1800" kern="1200" dirty="0">
                          <a:solidFill>
                            <a:srgbClr val="FF0000"/>
                          </a:solidFill>
                          <a:latin typeface="Calibri" panose="020F0502020204030204" pitchFamily="34" charset="0"/>
                          <a:ea typeface="+mn-ea"/>
                          <a:cs typeface="Calibri" panose="020F0502020204030204" pitchFamily="34" charset="0"/>
                        </a:rPr>
                        <a:t>  Le PE ne bénéficie plus (ou bénéficie moins)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FF0000"/>
                          </a:solidFill>
                          <a:latin typeface="Calibri" panose="020F0502020204030204" pitchFamily="34" charset="0"/>
                          <a:ea typeface="+mn-ea"/>
                          <a:cs typeface="Calibri" panose="020F0502020204030204" pitchFamily="34" charset="0"/>
                        </a:rPr>
                        <a:t>de l’expertise de  l’IER dans l’animation de la séance.</a:t>
                      </a:r>
                      <a:endParaRPr lang="fr-FR" dirty="0"/>
                    </a:p>
                  </a:txBody>
                  <a:tcPr>
                    <a:solidFill>
                      <a:schemeClr val="bg1">
                        <a:alpha val="20000"/>
                      </a:schemeClr>
                    </a:solidFill>
                  </a:tcPr>
                </a:tc>
                <a:tc hMerge="1">
                  <a:txBody>
                    <a:bodyPr/>
                    <a:lstStyle/>
                    <a:p>
                      <a:endParaRPr lang="fr-FR" dirty="0"/>
                    </a:p>
                  </a:txBody>
                  <a:tcPr>
                    <a:solidFill>
                      <a:schemeClr val="bg1">
                        <a:alpha val="20000"/>
                      </a:schemeClr>
                    </a:solidFill>
                  </a:tcPr>
                </a:tc>
                <a:extLst>
                  <a:ext uri="{0D108BD9-81ED-4DB2-BD59-A6C34878D82A}">
                    <a16:rowId xmlns:a16="http://schemas.microsoft.com/office/drawing/2014/main" val="3158085931"/>
                  </a:ext>
                </a:extLst>
              </a:tr>
              <a:tr h="370840">
                <a:tc>
                  <a:txBody>
                    <a:bodyPr/>
                    <a:lstStyle/>
                    <a:p>
                      <a:endParaRPr lang="fr-FR"/>
                    </a:p>
                  </a:txBody>
                  <a:tcPr/>
                </a:tc>
                <a:tc>
                  <a:txBody>
                    <a:bodyPr/>
                    <a:lstStyle/>
                    <a:p>
                      <a:endParaRPr lang="fr-FR" dirty="0"/>
                    </a:p>
                  </a:txBody>
                  <a:tcPr/>
                </a:tc>
                <a:extLst>
                  <a:ext uri="{0D108BD9-81ED-4DB2-BD59-A6C34878D82A}">
                    <a16:rowId xmlns:a16="http://schemas.microsoft.com/office/drawing/2014/main" val="1268629499"/>
                  </a:ext>
                </a:extLst>
              </a:tr>
            </a:tbl>
          </a:graphicData>
        </a:graphic>
      </p:graphicFrame>
    </p:spTree>
    <p:extLst>
      <p:ext uri="{BB962C8B-B14F-4D97-AF65-F5344CB8AC3E}">
        <p14:creationId xmlns:p14="http://schemas.microsoft.com/office/powerpoint/2010/main" val="191604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25</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Les interventions extérieures en EPS à l’école primaire : neutralité et laïcité</a:t>
            </a:r>
          </a:p>
        </p:txBody>
      </p:sp>
      <p:sp>
        <p:nvSpPr>
          <p:cNvPr id="10" name="Rectangle 9">
            <a:extLst>
              <a:ext uri="{FF2B5EF4-FFF2-40B4-BE49-F238E27FC236}">
                <a16:creationId xmlns:a16="http://schemas.microsoft.com/office/drawing/2014/main" id="{CBE5E5C0-3C5E-4178-B6E1-75917A36B192}"/>
              </a:ext>
            </a:extLst>
          </p:cNvPr>
          <p:cNvSpPr/>
          <p:nvPr/>
        </p:nvSpPr>
        <p:spPr>
          <a:xfrm>
            <a:off x="525482" y="1760970"/>
            <a:ext cx="11141036" cy="4524315"/>
          </a:xfrm>
          <a:prstGeom prst="rect">
            <a:avLst/>
          </a:prstGeom>
        </p:spPr>
        <p:txBody>
          <a:bodyPr wrap="square">
            <a:spAutoFit/>
          </a:bodyPr>
          <a:lstStyle/>
          <a:p>
            <a:r>
              <a:rPr lang="fr-FR" sz="2400" b="1" dirty="0"/>
              <a:t>         Intervenants extérieurs et respect du principe de neutralité religieuse </a:t>
            </a:r>
          </a:p>
          <a:p>
            <a:r>
              <a:rPr lang="fr-FR" sz="1400" i="1" dirty="0"/>
              <a:t>                (Note Direction des Affaires Juridiques A1 n° 2019-0056 du 17 janvier 2020 publiée sur la Lettre d’Information Juridique n° 210 de mai 2020)</a:t>
            </a:r>
          </a:p>
          <a:p>
            <a:endParaRPr lang="fr-FR" sz="1100" i="1" dirty="0"/>
          </a:p>
          <a:p>
            <a:r>
              <a:rPr lang="fr-FR" dirty="0"/>
              <a:t>Les intervenants extérieurs prévus par l’article L. 312-3 du code de l'éducation ne sont pas de simples accompagnants mais des intervenants apportant leur concours à l’enseignement de l’E.P.S. dans les écoles publiques. À ce titre, les intervenants prennent part à la mission d’enseignement et sont au contact direct des élèves lors de l’encadrement des activités physiques et sportives au cours desquelles ils encadrent un groupe d’élèves sous la responsabilité pédagogique de l’enseignant. Ils sont ainsi placés dans une situation comparable à celle des professeurs et distincte de celle des parents qui accompagnent une sortie scolaire.</a:t>
            </a:r>
          </a:p>
          <a:p>
            <a:endParaRPr lang="fr-FR" sz="1200" dirty="0"/>
          </a:p>
          <a:p>
            <a:r>
              <a:rPr lang="fr-FR" dirty="0"/>
              <a:t>Les personnes se présentant à une session d’information en vue d’un agrément peuvent manifester leurs convictions religieuses au même titre que n’importe quel usager.</a:t>
            </a:r>
          </a:p>
          <a:p>
            <a:endParaRPr lang="fr-FR" sz="1200" dirty="0"/>
          </a:p>
          <a:p>
            <a:r>
              <a:rPr lang="fr-FR" b="1" dirty="0">
                <a:highlight>
                  <a:srgbClr val="FFFF00"/>
                </a:highlight>
              </a:rPr>
              <a:t>Tout intervenant extérieur est donc soumis au même devoir de neutralité que tout agent public lorsqu’il participe à l’encadrement d’une activité physique et sportive, il est ainsi tenu de ne pas faire état de ses convictions religieuses.</a:t>
            </a:r>
          </a:p>
        </p:txBody>
      </p:sp>
      <p:pic>
        <p:nvPicPr>
          <p:cNvPr id="11" name="Image 10">
            <a:extLst>
              <a:ext uri="{FF2B5EF4-FFF2-40B4-BE49-F238E27FC236}">
                <a16:creationId xmlns:a16="http://schemas.microsoft.com/office/drawing/2014/main" id="{1950F861-521D-458B-B475-24E8253C7D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0869" y="1503867"/>
            <a:ext cx="880381" cy="777240"/>
          </a:xfrm>
          <a:prstGeom prst="rect">
            <a:avLst/>
          </a:prstGeom>
          <a:scene3d>
            <a:camera prst="perspectiveContrastingRightFacing"/>
            <a:lightRig rig="threePt" dir="t"/>
          </a:scene3d>
        </p:spPr>
      </p:pic>
    </p:spTree>
    <p:extLst>
      <p:ext uri="{BB962C8B-B14F-4D97-AF65-F5344CB8AC3E}">
        <p14:creationId xmlns:p14="http://schemas.microsoft.com/office/powerpoint/2010/main" val="26783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BC1A8D-E693-4704-8E11-5AAB4B40BAEF}"/>
              </a:ext>
            </a:extLst>
          </p:cNvPr>
          <p:cNvSpPr>
            <a:spLocks noGrp="1"/>
          </p:cNvSpPr>
          <p:nvPr>
            <p:ph type="ctrTitle"/>
          </p:nvPr>
        </p:nvSpPr>
        <p:spPr/>
        <p:txBody>
          <a:bodyPr rtlCol="0">
            <a:normAutofit/>
          </a:bodyPr>
          <a:lstStyle/>
          <a:p>
            <a:r>
              <a:rPr lang="fr-FR" dirty="0"/>
              <a:t>Le projet pédagogique</a:t>
            </a:r>
          </a:p>
        </p:txBody>
      </p:sp>
      <p:pic>
        <p:nvPicPr>
          <p:cNvPr id="10" name="Espace réservé d’image 9">
            <a:extLst>
              <a:ext uri="{FF2B5EF4-FFF2-40B4-BE49-F238E27FC236}">
                <a16:creationId xmlns:a16="http://schemas.microsoft.com/office/drawing/2014/main" id="{262D17B0-1557-47A2-A8D6-91730FF9DB5D}"/>
              </a:ext>
            </a:extLst>
          </p:cNvPr>
          <p:cNvPicPr>
            <a:picLocks noGrp="1" noChangeAspect="1"/>
          </p:cNvPicPr>
          <p:nvPr>
            <p:ph type="pic" sz="quarter" idx="13"/>
          </p:nvPr>
        </p:nvPicPr>
        <p:blipFill>
          <a:blip r:embed="rId3"/>
          <a:stretch>
            <a:fillRect/>
          </a:stretch>
        </p:blipFill>
        <p:spPr>
          <a:xfrm>
            <a:off x="914400" y="2341374"/>
            <a:ext cx="11270894" cy="2638434"/>
          </a:xfrm>
        </p:spPr>
      </p:pic>
      <p:sp>
        <p:nvSpPr>
          <p:cNvPr id="12" name="Espace réservé du numéro de diapositive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rtlCol="0"/>
          <a:lstStyle/>
          <a:p>
            <a:pPr rtl="0"/>
            <a:fld id="{D495E168-DA5E-4888-8D8A-92B118324C14}" type="slidenum">
              <a:rPr lang="fr-FR" smtClean="0"/>
              <a:pPr rtl="0"/>
              <a:t>26</a:t>
            </a:fld>
            <a:endParaRPr lang="fr-FR" dirty="0"/>
          </a:p>
        </p:txBody>
      </p:sp>
      <p:sp>
        <p:nvSpPr>
          <p:cNvPr id="15" name="Espace réservé du pied de page 5">
            <a:extLst>
              <a:ext uri="{FF2B5EF4-FFF2-40B4-BE49-F238E27FC236}">
                <a16:creationId xmlns:a16="http://schemas.microsoft.com/office/drawing/2014/main" id="{EC00FEAE-5ADF-486D-921F-1901EE4E61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339577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D27C335-F029-4899-A4FA-8A847BF31105}"/>
              </a:ext>
            </a:extLst>
          </p:cNvPr>
          <p:cNvSpPr>
            <a:spLocks noGrp="1"/>
          </p:cNvSpPr>
          <p:nvPr>
            <p:ph type="sldNum" sz="quarter" idx="12"/>
          </p:nvPr>
        </p:nvSpPr>
        <p:spPr/>
        <p:txBody>
          <a:bodyPr/>
          <a:lstStyle/>
          <a:p>
            <a:pPr rtl="0"/>
            <a:fld id="{D495E168-DA5E-4888-8D8A-92B118324C14}" type="slidenum">
              <a:rPr lang="fr-FR" noProof="0" smtClean="0"/>
              <a:t>27</a:t>
            </a:fld>
            <a:endParaRPr lang="fr-FR" noProof="0" dirty="0"/>
          </a:p>
        </p:txBody>
      </p:sp>
      <p:sp>
        <p:nvSpPr>
          <p:cNvPr id="4" name="Titre 3">
            <a:extLst>
              <a:ext uri="{FF2B5EF4-FFF2-40B4-BE49-F238E27FC236}">
                <a16:creationId xmlns:a16="http://schemas.microsoft.com/office/drawing/2014/main" id="{0074E73B-5C4A-4D95-9BD1-BEC10FF7EA57}"/>
              </a:ext>
            </a:extLst>
          </p:cNvPr>
          <p:cNvSpPr>
            <a:spLocks noGrp="1"/>
          </p:cNvSpPr>
          <p:nvPr>
            <p:ph type="title"/>
          </p:nvPr>
        </p:nvSpPr>
        <p:spPr/>
        <p:txBody>
          <a:bodyPr/>
          <a:lstStyle/>
          <a:p>
            <a:r>
              <a:rPr lang="fr-FR" dirty="0"/>
              <a:t>Un contre exemple</a:t>
            </a:r>
          </a:p>
        </p:txBody>
      </p:sp>
      <p:sp>
        <p:nvSpPr>
          <p:cNvPr id="5" name="Espace réservé du pied de page 5">
            <a:extLst>
              <a:ext uri="{FF2B5EF4-FFF2-40B4-BE49-F238E27FC236}">
                <a16:creationId xmlns:a16="http://schemas.microsoft.com/office/drawing/2014/main" id="{8EE9A2A2-13B9-48C5-9B57-9FBD6A7F461C}"/>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pic>
        <p:nvPicPr>
          <p:cNvPr id="6" name="Image 5">
            <a:extLst>
              <a:ext uri="{FF2B5EF4-FFF2-40B4-BE49-F238E27FC236}">
                <a16:creationId xmlns:a16="http://schemas.microsoft.com/office/drawing/2014/main" id="{DC1F2F80-4817-42ED-976D-BBD0FE412E7A}"/>
              </a:ext>
            </a:extLst>
          </p:cNvPr>
          <p:cNvPicPr>
            <a:picLocks noChangeAspect="1"/>
          </p:cNvPicPr>
          <p:nvPr/>
        </p:nvPicPr>
        <p:blipFill>
          <a:blip r:embed="rId2"/>
          <a:stretch>
            <a:fillRect/>
          </a:stretch>
        </p:blipFill>
        <p:spPr>
          <a:xfrm>
            <a:off x="515954" y="69830"/>
            <a:ext cx="10663962" cy="6788170"/>
          </a:xfrm>
          <a:prstGeom prst="rect">
            <a:avLst/>
          </a:prstGeom>
        </p:spPr>
      </p:pic>
      <p:sp>
        <p:nvSpPr>
          <p:cNvPr id="7" name="ZoneTexte 6">
            <a:extLst>
              <a:ext uri="{FF2B5EF4-FFF2-40B4-BE49-F238E27FC236}">
                <a16:creationId xmlns:a16="http://schemas.microsoft.com/office/drawing/2014/main" id="{74D12008-574A-4DFE-992B-7649EF1B77BE}"/>
              </a:ext>
            </a:extLst>
          </p:cNvPr>
          <p:cNvSpPr txBox="1"/>
          <p:nvPr/>
        </p:nvSpPr>
        <p:spPr>
          <a:xfrm>
            <a:off x="3922300" y="3404928"/>
            <a:ext cx="7760368" cy="2862322"/>
          </a:xfrm>
          <a:prstGeom prst="rect">
            <a:avLst/>
          </a:prstGeom>
          <a:solidFill>
            <a:srgbClr val="DF5327">
              <a:lumMod val="40000"/>
              <a:lumOff val="60000"/>
            </a:srgbClr>
          </a:solidFill>
          <a:ln>
            <a:solidFill>
              <a:srgbClr val="A6B727">
                <a:lumMod val="75000"/>
              </a:srgb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orbel" panose="020B0503020204020204"/>
              </a:rPr>
              <a:t>C’est un exemple de « projet pédagogique » … qu’on ne veut pas voir (et qui n’en est pas un !) :</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Aucun lien avec les programmes (attendus, compétences)</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Une succession d’« objectifs » qui questionnent (groupes de niveaux, compétences techniques sans lien avec celles précisées dans le programme)</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Aucun plan de séquence</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Aucun lien avec la démarche d’apprentissage (U.A. : situation de référence, situations d’apprentissage/de transformation, …)</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Aucune situation pédagogique</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Une évaluation finale … curieuse</a:t>
            </a:r>
          </a:p>
          <a:p>
            <a:pPr marL="342900" marR="0" lvl="0" indent="-3429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rgbClr val="000000"/>
                </a:solidFill>
                <a:effectLst/>
                <a:uLnTx/>
                <a:uFillTx/>
                <a:latin typeface="Corbel" panose="020B0503020204020204"/>
              </a:rPr>
              <a:t>Etc.</a:t>
            </a:r>
            <a:endParaRPr kumimoji="0" lang="fr-FR" sz="1600" b="0" i="0" u="none" strike="noStrike" kern="0" cap="none" spc="0" normalizeH="0" baseline="0" noProof="0" dirty="0">
              <a:ln>
                <a:noFill/>
              </a:ln>
              <a:solidFill>
                <a:srgbClr val="000000"/>
              </a:solidFill>
              <a:effectLst/>
              <a:uLnTx/>
              <a:uFillTx/>
              <a:latin typeface="Corbel" panose="020B0503020204020204"/>
            </a:endParaRPr>
          </a:p>
        </p:txBody>
      </p:sp>
      <p:sp>
        <p:nvSpPr>
          <p:cNvPr id="8" name="ZoneTexte 7">
            <a:extLst>
              <a:ext uri="{FF2B5EF4-FFF2-40B4-BE49-F238E27FC236}">
                <a16:creationId xmlns:a16="http://schemas.microsoft.com/office/drawing/2014/main" id="{61ECFD99-5A65-4D60-B96A-95731B53B7C7}"/>
              </a:ext>
            </a:extLst>
          </p:cNvPr>
          <p:cNvSpPr txBox="1"/>
          <p:nvPr/>
        </p:nvSpPr>
        <p:spPr>
          <a:xfrm rot="20121745">
            <a:off x="-152703" y="236058"/>
            <a:ext cx="2299058" cy="461665"/>
          </a:xfrm>
          <a:prstGeom prst="rect">
            <a:avLst/>
          </a:prstGeom>
          <a:solidFill>
            <a:srgbClr val="FFFF00"/>
          </a:solidFill>
        </p:spPr>
        <p:txBody>
          <a:bodyPr wrap="square" rtlCol="0">
            <a:spAutoFit/>
          </a:bodyPr>
          <a:lstStyle/>
          <a:p>
            <a:pPr algn="ctr" defTabSz="457200"/>
            <a:r>
              <a:rPr lang="fr-FR" sz="1200" b="1" dirty="0">
                <a:solidFill>
                  <a:srgbClr val="000000"/>
                </a:solidFill>
                <a:latin typeface="Corbel" panose="020B0503020204020204"/>
              </a:rPr>
              <a:t>Un exemple de projet pédagogique reçu récemment</a:t>
            </a:r>
          </a:p>
        </p:txBody>
      </p:sp>
    </p:spTree>
    <p:extLst>
      <p:ext uri="{BB962C8B-B14F-4D97-AF65-F5344CB8AC3E}">
        <p14:creationId xmlns:p14="http://schemas.microsoft.com/office/powerpoint/2010/main" val="100956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D27C335-F029-4899-A4FA-8A847BF31105}"/>
              </a:ext>
            </a:extLst>
          </p:cNvPr>
          <p:cNvSpPr>
            <a:spLocks noGrp="1"/>
          </p:cNvSpPr>
          <p:nvPr>
            <p:ph type="sldNum" sz="quarter" idx="12"/>
          </p:nvPr>
        </p:nvSpPr>
        <p:spPr/>
        <p:txBody>
          <a:bodyPr/>
          <a:lstStyle/>
          <a:p>
            <a:pPr rtl="0"/>
            <a:fld id="{D495E168-DA5E-4888-8D8A-92B118324C14}" type="slidenum">
              <a:rPr lang="fr-FR" noProof="0" smtClean="0"/>
              <a:t>28</a:t>
            </a:fld>
            <a:endParaRPr lang="fr-FR" noProof="0" dirty="0"/>
          </a:p>
        </p:txBody>
      </p:sp>
      <p:sp>
        <p:nvSpPr>
          <p:cNvPr id="4" name="Titre 3">
            <a:extLst>
              <a:ext uri="{FF2B5EF4-FFF2-40B4-BE49-F238E27FC236}">
                <a16:creationId xmlns:a16="http://schemas.microsoft.com/office/drawing/2014/main" id="{0074E73B-5C4A-4D95-9BD1-BEC10FF7EA57}"/>
              </a:ext>
            </a:extLst>
          </p:cNvPr>
          <p:cNvSpPr>
            <a:spLocks noGrp="1"/>
          </p:cNvSpPr>
          <p:nvPr>
            <p:ph type="title"/>
          </p:nvPr>
        </p:nvSpPr>
        <p:spPr/>
        <p:txBody>
          <a:bodyPr/>
          <a:lstStyle/>
          <a:p>
            <a:r>
              <a:rPr lang="fr-FR" dirty="0"/>
              <a:t>Un outil à votre disposition</a:t>
            </a:r>
          </a:p>
        </p:txBody>
      </p:sp>
      <p:sp>
        <p:nvSpPr>
          <p:cNvPr id="5" name="Espace réservé du pied de page 5">
            <a:extLst>
              <a:ext uri="{FF2B5EF4-FFF2-40B4-BE49-F238E27FC236}">
                <a16:creationId xmlns:a16="http://schemas.microsoft.com/office/drawing/2014/main" id="{8EE9A2A2-13B9-48C5-9B57-9FBD6A7F461C}"/>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pic>
        <p:nvPicPr>
          <p:cNvPr id="2" name="Image 1">
            <a:extLst>
              <a:ext uri="{FF2B5EF4-FFF2-40B4-BE49-F238E27FC236}">
                <a16:creationId xmlns:a16="http://schemas.microsoft.com/office/drawing/2014/main" id="{1E954238-E73B-4C43-8BF1-317258C2E86B}"/>
              </a:ext>
            </a:extLst>
          </p:cNvPr>
          <p:cNvPicPr>
            <a:picLocks noChangeAspect="1"/>
          </p:cNvPicPr>
          <p:nvPr/>
        </p:nvPicPr>
        <p:blipFill>
          <a:blip r:embed="rId2"/>
          <a:stretch>
            <a:fillRect/>
          </a:stretch>
        </p:blipFill>
        <p:spPr>
          <a:xfrm>
            <a:off x="7510790" y="365126"/>
            <a:ext cx="3843009" cy="5378397"/>
          </a:xfrm>
          <a:prstGeom prst="rect">
            <a:avLst/>
          </a:prstGeom>
          <a:ln>
            <a:solidFill>
              <a:srgbClr val="008EDC"/>
            </a:solidFill>
          </a:ln>
          <a:effectLst>
            <a:innerShdw blurRad="63500" dist="50800">
              <a:prstClr val="black">
                <a:alpha val="50000"/>
              </a:prstClr>
            </a:innerShdw>
          </a:effectLst>
          <a:scene3d>
            <a:camera prst="isometricOffAxis2Left"/>
            <a:lightRig rig="threePt" dir="t"/>
          </a:scene3d>
        </p:spPr>
      </p:pic>
      <p:graphicFrame>
        <p:nvGraphicFramePr>
          <p:cNvPr id="9" name="Tableau 8">
            <a:extLst>
              <a:ext uri="{FF2B5EF4-FFF2-40B4-BE49-F238E27FC236}">
                <a16:creationId xmlns:a16="http://schemas.microsoft.com/office/drawing/2014/main" id="{4D0AB26C-642C-4216-8C24-7E900227EFF9}"/>
              </a:ext>
            </a:extLst>
          </p:cNvPr>
          <p:cNvGraphicFramePr>
            <a:graphicFrameLocks noGrp="1"/>
          </p:cNvGraphicFramePr>
          <p:nvPr>
            <p:extLst>
              <p:ext uri="{D42A27DB-BD31-4B8C-83A1-F6EECF244321}">
                <p14:modId xmlns:p14="http://schemas.microsoft.com/office/powerpoint/2010/main" val="3561277440"/>
              </p:ext>
            </p:extLst>
          </p:nvPr>
        </p:nvGraphicFramePr>
        <p:xfrm>
          <a:off x="2975021" y="1719988"/>
          <a:ext cx="4535769" cy="4714931"/>
        </p:xfrm>
        <a:graphic>
          <a:graphicData uri="http://schemas.openxmlformats.org/drawingml/2006/table">
            <a:tbl>
              <a:tblPr firstRow="1" firstCol="1" bandRow="1"/>
              <a:tblGrid>
                <a:gridCol w="187101">
                  <a:extLst>
                    <a:ext uri="{9D8B030D-6E8A-4147-A177-3AD203B41FA5}">
                      <a16:colId xmlns:a16="http://schemas.microsoft.com/office/drawing/2014/main" val="3375030788"/>
                    </a:ext>
                  </a:extLst>
                </a:gridCol>
                <a:gridCol w="4050048">
                  <a:extLst>
                    <a:ext uri="{9D8B030D-6E8A-4147-A177-3AD203B41FA5}">
                      <a16:colId xmlns:a16="http://schemas.microsoft.com/office/drawing/2014/main" val="3668092025"/>
                    </a:ext>
                  </a:extLst>
                </a:gridCol>
                <a:gridCol w="298620">
                  <a:extLst>
                    <a:ext uri="{9D8B030D-6E8A-4147-A177-3AD203B41FA5}">
                      <a16:colId xmlns:a16="http://schemas.microsoft.com/office/drawing/2014/main" val="3322705415"/>
                    </a:ext>
                  </a:extLst>
                </a:gridCol>
              </a:tblGrid>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b="1"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Introduction</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3</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46565678"/>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948160220"/>
                  </a:ext>
                </a:extLst>
              </a:tr>
              <a:tr h="216887">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b="1"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Participation d’intervenants extérieurs aux activités physiques et sportives pratiquées dans le cadre scolaire</a:t>
                      </a:r>
                      <a:r>
                        <a:rPr lang="fr-FR" sz="7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5</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solidFill>
                      <a:srgbClr val="DBE5F1"/>
                    </a:solidFill>
                  </a:tcPr>
                </a:tc>
                <a:extLst>
                  <a:ext uri="{0D108BD9-81ED-4DB2-BD59-A6C34878D82A}">
                    <a16:rowId xmlns:a16="http://schemas.microsoft.com/office/drawing/2014/main" val="300047902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5" action="ppaction://hlinkfile">
                            <a:extLst>
                              <a:ext uri="{A12FA001-AC4F-418D-AE19-62706E023703}">
                                <ahyp:hlinkClr xmlns:ahyp="http://schemas.microsoft.com/office/drawing/2018/hyperlinkcolor" val="tx"/>
                              </a:ext>
                            </a:extLst>
                          </a:hlinkClick>
                        </a:rPr>
                        <a:t>Le cadre règlementaire</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244326963"/>
                  </a:ext>
                </a:extLst>
              </a:tr>
              <a:tr h="216887">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6" action="ppaction://hlinkfile">
                            <a:extLst>
                              <a:ext uri="{A12FA001-AC4F-418D-AE19-62706E023703}">
                                <ahyp:hlinkClr xmlns:ahyp="http://schemas.microsoft.com/office/drawing/2018/hyperlinkcolor" val="tx"/>
                              </a:ext>
                            </a:extLst>
                          </a:hlinkClick>
                        </a:rPr>
                        <a:t>Comment bénéficier de cet agrément ? (Cas des Intervenants Extérieurs Rémunérés)</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7</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90700117"/>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7" action="ppaction://hlinkfile">
                            <a:extLst>
                              <a:ext uri="{A12FA001-AC4F-418D-AE19-62706E023703}">
                                <ahyp:hlinkClr xmlns:ahyp="http://schemas.microsoft.com/office/drawing/2018/hyperlinkcolor" val="tx"/>
                              </a:ext>
                            </a:extLst>
                          </a:hlinkClick>
                        </a:rPr>
                        <a:t>Intervenants extérieurs et respect du principe de neutralité</a:t>
                      </a:r>
                      <a:r>
                        <a:rPr lang="fr-FR" sz="7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8</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140649222"/>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b="1"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8" action="ppaction://hlinkfile">
                            <a:extLst>
                              <a:ext uri="{A12FA001-AC4F-418D-AE19-62706E023703}">
                                <ahyp:hlinkClr xmlns:ahyp="http://schemas.microsoft.com/office/drawing/2018/hyperlinkcolor" val="tx"/>
                              </a:ext>
                            </a:extLst>
                          </a:hlinkClick>
                        </a:rPr>
                        <a:t>Le handball dans le cadre de l’enseignement de l’EPS</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9</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solidFill>
                      <a:srgbClr val="DBE5F1"/>
                    </a:solidFill>
                  </a:tcPr>
                </a:tc>
                <a:extLst>
                  <a:ext uri="{0D108BD9-81ED-4DB2-BD59-A6C34878D82A}">
                    <a16:rowId xmlns:a16="http://schemas.microsoft.com/office/drawing/2014/main" val="3600950501"/>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9" action="ppaction://hlinkfile">
                            <a:extLst>
                              <a:ext uri="{A12FA001-AC4F-418D-AE19-62706E023703}">
                                <ahyp:hlinkClr xmlns:ahyp="http://schemas.microsoft.com/office/drawing/2018/hyperlinkcolor" val="tx"/>
                              </a:ext>
                            </a:extLst>
                          </a:hlinkClick>
                        </a:rPr>
                        <a:t>Que dit le socle ?</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10</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1739893053"/>
                  </a:ext>
                </a:extLst>
              </a:tr>
              <a:tr h="216887">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0" action="ppaction://hlinkfile">
                            <a:extLst>
                              <a:ext uri="{A12FA001-AC4F-418D-AE19-62706E023703}">
                                <ahyp:hlinkClr xmlns:ahyp="http://schemas.microsoft.com/office/drawing/2018/hyperlinkcolor" val="tx"/>
                              </a:ext>
                            </a:extLst>
                          </a:hlinkClick>
                        </a:rPr>
                        <a:t>Que disent les programmes d’enseignement du cycle des apprentissages fondamentaux (cycle 2) et du cycle de consolidation (cycle 3) ?</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11</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368228392"/>
                  </a:ext>
                </a:extLst>
              </a:tr>
              <a:tr h="216887">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1" action="ppaction://hlinkfile">
                            <a:extLst>
                              <a:ext uri="{A12FA001-AC4F-418D-AE19-62706E023703}">
                                <ahyp:hlinkClr xmlns:ahyp="http://schemas.microsoft.com/office/drawing/2018/hyperlinkcolor" val="tx"/>
                              </a:ext>
                            </a:extLst>
                          </a:hlinkClick>
                        </a:rPr>
                        <a:t>Ce qu’il y a à apprendre dans le champ d’apprentissage 4 : « Conduire et maîtriser un affrontement collectif ou interindividuel »        </a:t>
                      </a:r>
                      <a:r>
                        <a:rPr lang="fr-FR" sz="7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13</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1727054956"/>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2" action="ppaction://hlinkfile">
                            <a:extLst>
                              <a:ext uri="{A12FA001-AC4F-418D-AE19-62706E023703}">
                                <ahyp:hlinkClr xmlns:ahyp="http://schemas.microsoft.com/office/drawing/2018/hyperlinkcolor" val="tx"/>
                              </a:ext>
                            </a:extLst>
                          </a:hlinkClick>
                        </a:rPr>
                        <a:t>Une démarche d’enseignement en EPS</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18</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656059831"/>
                  </a:ext>
                </a:extLst>
              </a:tr>
              <a:tr h="216887">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A propos du partenariat entre le Comité départemental de handball et l’Education Nationale</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21</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322469807"/>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b="1"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4" action="ppaction://hlinkfile">
                            <a:extLst>
                              <a:ext uri="{A12FA001-AC4F-418D-AE19-62706E023703}">
                                <ahyp:hlinkClr xmlns:ahyp="http://schemas.microsoft.com/office/drawing/2018/hyperlinkcolor" val="tx"/>
                              </a:ext>
                            </a:extLst>
                          </a:hlinkClick>
                        </a:rPr>
                        <a:t>Le handball : définition et enjeux de l’activité</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22</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solidFill>
                      <a:srgbClr val="DBE5F1"/>
                    </a:solidFill>
                  </a:tcPr>
                </a:tc>
                <a:extLst>
                  <a:ext uri="{0D108BD9-81ED-4DB2-BD59-A6C34878D82A}">
                    <a16:rowId xmlns:a16="http://schemas.microsoft.com/office/drawing/2014/main" val="317487755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4" action="ppaction://hlinkfile">
                            <a:extLst>
                              <a:ext uri="{A12FA001-AC4F-418D-AE19-62706E023703}">
                                <ahyp:hlinkClr xmlns:ahyp="http://schemas.microsoft.com/office/drawing/2018/hyperlinkcolor" val="tx"/>
                              </a:ext>
                            </a:extLst>
                          </a:hlinkClick>
                        </a:rPr>
                        <a:t>Définition de l’activité handball</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23</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867913584"/>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5" action="ppaction://hlinkfile">
                            <a:extLst>
                              <a:ext uri="{A12FA001-AC4F-418D-AE19-62706E023703}">
                                <ahyp:hlinkClr xmlns:ahyp="http://schemas.microsoft.com/office/drawing/2018/hyperlinkcolor" val="tx"/>
                              </a:ext>
                            </a:extLst>
                          </a:hlinkClick>
                        </a:rPr>
                        <a:t>Les règles du jeu</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25</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157769096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b="1"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6" action="ppaction://hlinkfile">
                            <a:extLst>
                              <a:ext uri="{A12FA001-AC4F-418D-AE19-62706E023703}">
                                <ahyp:hlinkClr xmlns:ahyp="http://schemas.microsoft.com/office/drawing/2018/hyperlinkcolor" val="tx"/>
                              </a:ext>
                            </a:extLst>
                          </a:hlinkClick>
                        </a:rPr>
                        <a:t>Proposition d’unité d’apprentissage</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26</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solidFill>
                      <a:srgbClr val="DBE5F1"/>
                    </a:solidFill>
                  </a:tcPr>
                </a:tc>
                <a:extLst>
                  <a:ext uri="{0D108BD9-81ED-4DB2-BD59-A6C34878D82A}">
                    <a16:rowId xmlns:a16="http://schemas.microsoft.com/office/drawing/2014/main" val="56148802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7" action="ppaction://hlinkfile">
                            <a:extLst>
                              <a:ext uri="{A12FA001-AC4F-418D-AE19-62706E023703}">
                                <ahyp:hlinkClr xmlns:ahyp="http://schemas.microsoft.com/office/drawing/2018/hyperlinkcolor" val="tx"/>
                              </a:ext>
                            </a:extLst>
                          </a:hlinkClick>
                        </a:rPr>
                        <a:t>L’unité d’apprentissage handball</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27</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428725130"/>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8" action="ppaction://hlinkfile">
                            <a:extLst>
                              <a:ext uri="{A12FA001-AC4F-418D-AE19-62706E023703}">
                                <ahyp:hlinkClr xmlns:ahyp="http://schemas.microsoft.com/office/drawing/2018/hyperlinkcolor" val="tx"/>
                              </a:ext>
                            </a:extLst>
                          </a:hlinkClick>
                        </a:rPr>
                        <a:t>La situation de référence</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28</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4014750503"/>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19" action="ppaction://hlinkfile">
                            <a:extLst>
                              <a:ext uri="{A12FA001-AC4F-418D-AE19-62706E023703}">
                                <ahyp:hlinkClr xmlns:ahyp="http://schemas.microsoft.com/office/drawing/2018/hyperlinkcolor" val="tx"/>
                              </a:ext>
                            </a:extLst>
                          </a:hlinkClick>
                        </a:rPr>
                        <a:t>Les séances types</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29</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6158800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0" action="ppaction://hlinkfile">
                            <a:extLst>
                              <a:ext uri="{A12FA001-AC4F-418D-AE19-62706E023703}">
                                <ahyp:hlinkClr xmlns:ahyp="http://schemas.microsoft.com/office/drawing/2018/hyperlinkcolor" val="tx"/>
                              </a:ext>
                            </a:extLst>
                          </a:hlinkClick>
                        </a:rPr>
                        <a:t>Proposition de déroulement de la séquence</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30</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715127790"/>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1" action="ppaction://hlinkfile">
                            <a:extLst>
                              <a:ext uri="{A12FA001-AC4F-418D-AE19-62706E023703}">
                                <ahyp:hlinkClr xmlns:ahyp="http://schemas.microsoft.com/office/drawing/2018/hyperlinkcolor" val="tx"/>
                              </a:ext>
                            </a:extLst>
                          </a:hlinkClick>
                        </a:rPr>
                        <a:t>Quelques situations d’échauffement</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41</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774538664"/>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2" action="ppaction://hlinkfile">
                            <a:extLst>
                              <a:ext uri="{A12FA001-AC4F-418D-AE19-62706E023703}">
                                <ahyp:hlinkClr xmlns:ahyp="http://schemas.microsoft.com/office/drawing/2018/hyperlinkcolor" val="tx"/>
                              </a:ext>
                            </a:extLst>
                          </a:hlinkClick>
                        </a:rPr>
                        <a:t>Situations d’entrée dans l’activité</a:t>
                      </a:r>
                      <a:r>
                        <a:rPr lang="fr-FR" sz="7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43</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959107116"/>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3" action="ppaction://hlinkfile">
                            <a:extLst>
                              <a:ext uri="{A12FA001-AC4F-418D-AE19-62706E023703}">
                                <ahyp:hlinkClr xmlns:ahyp="http://schemas.microsoft.com/office/drawing/2018/hyperlinkcolor" val="tx"/>
                              </a:ext>
                            </a:extLst>
                          </a:hlinkClick>
                        </a:rPr>
                        <a:t>Quelques situations d’apprentissage</a:t>
                      </a:r>
                      <a:r>
                        <a:rPr lang="fr-FR" sz="7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45</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588029020"/>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742950" lvl="1" indent="-285750" algn="l">
                        <a:lnSpc>
                          <a:spcPct val="115000"/>
                        </a:lnSpc>
                        <a:spcAft>
                          <a:spcPts val="0"/>
                        </a:spcAft>
                        <a:buSzPts val="1000"/>
                        <a:buFont typeface="Symbol" panose="05050102010706020507" pitchFamily="18" charset="2"/>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3" action="ppaction://hlinkfile">
                            <a:extLst>
                              <a:ext uri="{A12FA001-AC4F-418D-AE19-62706E023703}">
                                <ahyp:hlinkClr xmlns:ahyp="http://schemas.microsoft.com/office/drawing/2018/hyperlinkcolor" val="tx"/>
                              </a:ext>
                            </a:extLst>
                          </a:hlinkClick>
                        </a:rPr>
                        <a:t>Pour maitriser la balle</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45</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111536070"/>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742950" lvl="1" indent="-285750" algn="l">
                        <a:lnSpc>
                          <a:spcPct val="115000"/>
                        </a:lnSpc>
                        <a:spcAft>
                          <a:spcPts val="0"/>
                        </a:spcAft>
                        <a:buSzPts val="1000"/>
                        <a:buFont typeface="Symbol" panose="05050102010706020507" pitchFamily="18" charset="2"/>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4" action="ppaction://hlinkfile">
                            <a:extLst>
                              <a:ext uri="{A12FA001-AC4F-418D-AE19-62706E023703}">
                                <ahyp:hlinkClr xmlns:ahyp="http://schemas.microsoft.com/office/drawing/2018/hyperlinkcolor" val="tx"/>
                              </a:ext>
                            </a:extLst>
                          </a:hlinkClick>
                        </a:rPr>
                        <a:t>Pour améliorer la gestion de l’espace (en attaque)</a:t>
                      </a:r>
                      <a:endParaRPr lang="fr-FR" sz="7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50</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994530913"/>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742950" lvl="1" indent="-285750" algn="l">
                        <a:lnSpc>
                          <a:spcPct val="115000"/>
                        </a:lnSpc>
                        <a:spcAft>
                          <a:spcPts val="0"/>
                        </a:spcAft>
                        <a:buSzPts val="1000"/>
                        <a:buFont typeface="Symbol" panose="05050102010706020507" pitchFamily="18" charset="2"/>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5" action="ppaction://hlinkfile">
                            <a:extLst>
                              <a:ext uri="{A12FA001-AC4F-418D-AE19-62706E023703}">
                                <ahyp:hlinkClr xmlns:ahyp="http://schemas.microsoft.com/office/drawing/2018/hyperlinkcolor" val="tx"/>
                              </a:ext>
                            </a:extLst>
                          </a:hlinkClick>
                        </a:rPr>
                        <a:t>Pour améliorer la gestion de l’espace (en défense)</a:t>
                      </a:r>
                      <a:endParaRPr lang="fr-FR" sz="7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51</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427147340"/>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742950" lvl="1" indent="-285750" algn="l">
                        <a:lnSpc>
                          <a:spcPct val="115000"/>
                        </a:lnSpc>
                        <a:spcAft>
                          <a:spcPts val="0"/>
                        </a:spcAft>
                        <a:buSzPts val="1000"/>
                        <a:buFont typeface="Symbol" panose="05050102010706020507" pitchFamily="18" charset="2"/>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6" action="ppaction://hlinkfile">
                            <a:extLst>
                              <a:ext uri="{A12FA001-AC4F-418D-AE19-62706E023703}">
                                <ahyp:hlinkClr xmlns:ahyp="http://schemas.microsoft.com/office/drawing/2018/hyperlinkcolor" val="tx"/>
                              </a:ext>
                            </a:extLst>
                          </a:hlinkClick>
                        </a:rPr>
                        <a:t>Jouer différents rôles</a:t>
                      </a:r>
                      <a:endParaRPr lang="fr-FR" sz="7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53</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839498917"/>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742950" lvl="1" indent="-285750" algn="l">
                        <a:lnSpc>
                          <a:spcPct val="115000"/>
                        </a:lnSpc>
                        <a:spcAft>
                          <a:spcPts val="0"/>
                        </a:spcAft>
                        <a:buSzPts val="1000"/>
                        <a:buFont typeface="Symbol" panose="05050102010706020507" pitchFamily="18" charset="2"/>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7" action="ppaction://hlinkfile">
                            <a:extLst>
                              <a:ext uri="{A12FA001-AC4F-418D-AE19-62706E023703}">
                                <ahyp:hlinkClr xmlns:ahyp="http://schemas.microsoft.com/office/drawing/2018/hyperlinkcolor" val="tx"/>
                              </a:ext>
                            </a:extLst>
                          </a:hlinkClick>
                        </a:rPr>
                        <a:t>Le jeu du gardien</a:t>
                      </a:r>
                      <a:endParaRPr lang="fr-FR" sz="7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55</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2313888827"/>
                  </a:ext>
                </a:extLst>
              </a:tr>
              <a:tr h="216887">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742950" lvl="1" indent="-285750" algn="l">
                        <a:lnSpc>
                          <a:spcPct val="115000"/>
                        </a:lnSpc>
                        <a:spcAft>
                          <a:spcPts val="0"/>
                        </a:spcAft>
                        <a:buSzPts val="1000"/>
                        <a:buFont typeface="Symbol" panose="05050102010706020507" pitchFamily="18" charset="2"/>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8" action="ppaction://hlinkfile">
                            <a:extLst>
                              <a:ext uri="{A12FA001-AC4F-418D-AE19-62706E023703}">
                                <ahyp:hlinkClr xmlns:ahyp="http://schemas.microsoft.com/office/drawing/2018/hyperlinkcolor" val="tx"/>
                              </a:ext>
                            </a:extLst>
                          </a:hlinkClick>
                        </a:rPr>
                        <a:t>Aller plus loin dans la notion « Assurer les différents rôles sociaux » et contextualiser l’ensemble des contenus.</a:t>
                      </a:r>
                      <a:endParaRPr lang="fr-FR" sz="7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57</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8627475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b="1"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29" action="ppaction://hlinkfile">
                            <a:extLst>
                              <a:ext uri="{A12FA001-AC4F-418D-AE19-62706E023703}">
                                <ahyp:hlinkClr xmlns:ahyp="http://schemas.microsoft.com/office/drawing/2018/hyperlinkcolor" val="tx"/>
                              </a:ext>
                            </a:extLst>
                          </a:hlinkClick>
                        </a:rPr>
                        <a:t>Annexes</a:t>
                      </a:r>
                      <a:endParaRPr lang="fr-FR" sz="7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solidFill>
                      <a:srgbClr val="DBE5F1"/>
                    </a:solidFill>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60</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solidFill>
                      <a:srgbClr val="DBE5F1"/>
                    </a:solidFill>
                  </a:tcPr>
                </a:tc>
                <a:extLst>
                  <a:ext uri="{0D108BD9-81ED-4DB2-BD59-A6C34878D82A}">
                    <a16:rowId xmlns:a16="http://schemas.microsoft.com/office/drawing/2014/main" val="218010404"/>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30" action="ppaction://hlinkfile">
                            <a:extLst>
                              <a:ext uri="{A12FA001-AC4F-418D-AE19-62706E023703}">
                                <ahyp:hlinkClr xmlns:ahyp="http://schemas.microsoft.com/office/drawing/2018/hyperlinkcolor" val="tx"/>
                              </a:ext>
                            </a:extLst>
                          </a:hlinkClick>
                        </a:rPr>
                        <a:t>Le PROJET DE CO-INTERVENTION</a:t>
                      </a:r>
                      <a:endParaRPr lang="fr-FR" sz="70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61</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896363201"/>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31" action="ppaction://hlinkfile">
                            <a:extLst>
                              <a:ext uri="{A12FA001-AC4F-418D-AE19-62706E023703}">
                                <ahyp:hlinkClr xmlns:ahyp="http://schemas.microsoft.com/office/drawing/2018/hyperlinkcolor" val="tx"/>
                              </a:ext>
                            </a:extLst>
                          </a:hlinkClick>
                        </a:rPr>
                        <a:t>Les RENCONTRES SPORTIVES dans le cadre scolaire (1er degré)</a:t>
                      </a:r>
                      <a:endParaRPr lang="fr-FR" sz="70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63</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804322072"/>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32" action="ppaction://hlinkfile">
                            <a:extLst>
                              <a:ext uri="{A12FA001-AC4F-418D-AE19-62706E023703}">
                                <ahyp:hlinkClr xmlns:ahyp="http://schemas.microsoft.com/office/drawing/2018/hyperlinkcolor" val="tx"/>
                              </a:ext>
                            </a:extLst>
                          </a:hlinkClick>
                        </a:rPr>
                        <a:t>Les CONSEILLERS PEDAGOGIQUES chargés du dossier EPS en Drôme</a:t>
                      </a:r>
                      <a:endParaRPr lang="fr-FR" sz="70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66</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805288847"/>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33" action="ppaction://hlinkfile">
                            <a:extLst>
                              <a:ext uri="{A12FA001-AC4F-418D-AE19-62706E023703}">
                                <ahyp:hlinkClr xmlns:ahyp="http://schemas.microsoft.com/office/drawing/2018/hyperlinkcolor" val="tx"/>
                              </a:ext>
                            </a:extLst>
                          </a:hlinkClick>
                        </a:rPr>
                        <a:t>GLOSSAIRE des abréviations</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67</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645385475"/>
                  </a:ext>
                </a:extLst>
              </a:tr>
              <a:tr h="105173">
                <a:tc>
                  <a:txBody>
                    <a:bodyPr/>
                    <a:lstStyle/>
                    <a:p>
                      <a:pPr algn="l">
                        <a:lnSpc>
                          <a:spcPct val="115000"/>
                        </a:lnSpc>
                        <a:spcAft>
                          <a:spcPts val="0"/>
                        </a:spcAft>
                      </a:pPr>
                      <a:r>
                        <a:rPr lang="fr-FR" sz="600" b="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lnL>
                      <a:noFill/>
                    </a:lnL>
                    <a:lnR>
                      <a:noFill/>
                    </a:lnR>
                    <a:lnT>
                      <a:noFill/>
                    </a:lnT>
                    <a:lnB>
                      <a:noFill/>
                    </a:lnB>
                  </a:tcPr>
                </a:tc>
                <a:tc>
                  <a:txBody>
                    <a:bodyPr/>
                    <a:lstStyle/>
                    <a:p>
                      <a:pPr marL="342900" lvl="0" indent="-342900" algn="l">
                        <a:lnSpc>
                          <a:spcPct val="115000"/>
                        </a:lnSpc>
                        <a:spcAft>
                          <a:spcPts val="0"/>
                        </a:spcAft>
                        <a:buSzPts val="1200"/>
                        <a:buFont typeface="Calibri" panose="020F0502020204030204" pitchFamily="34" charset="0"/>
                        <a:buChar char="-"/>
                      </a:pPr>
                      <a:r>
                        <a:rPr lang="fr-FR" sz="700" u="sng"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34" action="ppaction://hlinkfile">
                            <a:extLst>
                              <a:ext uri="{A12FA001-AC4F-418D-AE19-62706E023703}">
                                <ahyp:hlinkClr xmlns:ahyp="http://schemas.microsoft.com/office/drawing/2018/hyperlinkcolor" val="tx"/>
                              </a:ext>
                            </a:extLst>
                          </a:hlinkClick>
                        </a:rPr>
                        <a:t>Bibliographie – Remerciements</a:t>
                      </a:r>
                      <a:endParaRPr lang="fr-FR" sz="7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4971" marR="34971" marT="0" marB="0">
                    <a:lnL>
                      <a:noFill/>
                    </a:lnL>
                    <a:lnR>
                      <a:noFill/>
                    </a:lnR>
                    <a:lnT>
                      <a:noFill/>
                    </a:lnT>
                    <a:lnB>
                      <a:noFill/>
                    </a:lnB>
                  </a:tcPr>
                </a:tc>
                <a:tc>
                  <a:txBody>
                    <a:bodyPr/>
                    <a:lstStyle/>
                    <a:p>
                      <a:pPr algn="l">
                        <a:lnSpc>
                          <a:spcPct val="115000"/>
                        </a:lnSpc>
                        <a:spcAft>
                          <a:spcPts val="0"/>
                        </a:spcAft>
                      </a:pPr>
                      <a:r>
                        <a:rPr lang="fr-FR" sz="700"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 68</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971" marR="34971" marT="0" marB="0" anchor="ctr">
                    <a:lnL>
                      <a:noFill/>
                    </a:lnL>
                    <a:lnR>
                      <a:noFill/>
                    </a:lnR>
                    <a:lnT>
                      <a:noFill/>
                    </a:lnT>
                    <a:lnB>
                      <a:noFill/>
                    </a:lnB>
                  </a:tcPr>
                </a:tc>
                <a:extLst>
                  <a:ext uri="{0D108BD9-81ED-4DB2-BD59-A6C34878D82A}">
                    <a16:rowId xmlns:a16="http://schemas.microsoft.com/office/drawing/2014/main" val="3002982186"/>
                  </a:ext>
                </a:extLst>
              </a:tr>
            </a:tbl>
          </a:graphicData>
        </a:graphic>
      </p:graphicFrame>
      <p:sp>
        <p:nvSpPr>
          <p:cNvPr id="10" name="ZoneTexte 9">
            <a:extLst>
              <a:ext uri="{FF2B5EF4-FFF2-40B4-BE49-F238E27FC236}">
                <a16:creationId xmlns:a16="http://schemas.microsoft.com/office/drawing/2014/main" id="{7068B0B0-196F-45F8-8F7F-9FE09A1A21C5}"/>
              </a:ext>
            </a:extLst>
          </p:cNvPr>
          <p:cNvSpPr txBox="1"/>
          <p:nvPr/>
        </p:nvSpPr>
        <p:spPr>
          <a:xfrm>
            <a:off x="386299" y="1799281"/>
            <a:ext cx="2782203" cy="369332"/>
          </a:xfrm>
          <a:prstGeom prst="rect">
            <a:avLst/>
          </a:prstGeom>
          <a:noFill/>
        </p:spPr>
        <p:txBody>
          <a:bodyPr wrap="square" rtlCol="0">
            <a:spAutoFit/>
          </a:bodyPr>
          <a:lstStyle/>
          <a:p>
            <a:r>
              <a:rPr lang="fr-FR" b="1" dirty="0">
                <a:solidFill>
                  <a:srgbClr val="008EDC"/>
                </a:solidFill>
              </a:rPr>
              <a:t>Un document complet</a:t>
            </a:r>
            <a:endParaRPr lang="fr-FR" sz="1600" dirty="0">
              <a:solidFill>
                <a:schemeClr val="tx1">
                  <a:lumMod val="65000"/>
                  <a:lumOff val="35000"/>
                </a:schemeClr>
              </a:solidFill>
            </a:endParaRPr>
          </a:p>
        </p:txBody>
      </p:sp>
    </p:spTree>
    <p:extLst>
      <p:ext uri="{BB962C8B-B14F-4D97-AF65-F5344CB8AC3E}">
        <p14:creationId xmlns:p14="http://schemas.microsoft.com/office/powerpoint/2010/main" val="5282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D1C66-8B88-4FDA-AFA7-4549E31005F8}"/>
              </a:ext>
            </a:extLst>
          </p:cNvPr>
          <p:cNvSpPr>
            <a:spLocks noGrp="1"/>
          </p:cNvSpPr>
          <p:nvPr>
            <p:ph type="title"/>
          </p:nvPr>
        </p:nvSpPr>
        <p:spPr/>
        <p:txBody>
          <a:bodyPr rtlCol="0"/>
          <a:lstStyle/>
          <a:p>
            <a:pPr rtl="0"/>
            <a:r>
              <a:rPr lang="fr-FR" dirty="0"/>
              <a:t>GRANDE IMAGE</a:t>
            </a:r>
          </a:p>
        </p:txBody>
      </p:sp>
      <p:sp>
        <p:nvSpPr>
          <p:cNvPr id="4" name="Espace réservé du numéro de diapositive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rtlCol="0"/>
          <a:lstStyle/>
          <a:p>
            <a:pPr rtl="0"/>
            <a:fld id="{D495E168-DA5E-4888-8D8A-92B118324C14}" type="slidenum">
              <a:rPr lang="fr-FR" smtClean="0"/>
              <a:pPr rtl="0"/>
              <a:t>29</a:t>
            </a:fld>
            <a:endParaRPr lang="fr-FR" dirty="0"/>
          </a:p>
        </p:txBody>
      </p:sp>
      <p:sp>
        <p:nvSpPr>
          <p:cNvPr id="7" name="Espace réservé du pied de page 5">
            <a:extLst>
              <a:ext uri="{FF2B5EF4-FFF2-40B4-BE49-F238E27FC236}">
                <a16:creationId xmlns:a16="http://schemas.microsoft.com/office/drawing/2014/main" id="{9143B95C-DA89-40CE-84EE-34BF41D4A1A9}"/>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pic>
        <p:nvPicPr>
          <p:cNvPr id="12" name="Espace réservé pour une image  11">
            <a:extLst>
              <a:ext uri="{FF2B5EF4-FFF2-40B4-BE49-F238E27FC236}">
                <a16:creationId xmlns:a16="http://schemas.microsoft.com/office/drawing/2014/main" id="{1C7C6E29-7D51-4824-A9EF-7C5D76503382}"/>
              </a:ext>
            </a:extLst>
          </p:cNvPr>
          <p:cNvPicPr>
            <a:picLocks noGrp="1" noChangeAspect="1"/>
          </p:cNvPicPr>
          <p:nvPr>
            <p:ph type="pic" sz="quarter" idx="17"/>
          </p:nvPr>
        </p:nvPicPr>
        <p:blipFill>
          <a:blip r:embed="rId3"/>
          <a:srcRect t="15738" b="15738"/>
          <a:stretch>
            <a:fillRect/>
          </a:stretch>
        </p:blipFill>
        <p:spPr/>
      </p:pic>
      <p:sp>
        <p:nvSpPr>
          <p:cNvPr id="13" name="ZoneTexte 12">
            <a:extLst>
              <a:ext uri="{FF2B5EF4-FFF2-40B4-BE49-F238E27FC236}">
                <a16:creationId xmlns:a16="http://schemas.microsoft.com/office/drawing/2014/main" id="{DB6B39E7-B866-4022-A344-95BBFDD5BB19}"/>
              </a:ext>
            </a:extLst>
          </p:cNvPr>
          <p:cNvSpPr txBox="1"/>
          <p:nvPr/>
        </p:nvSpPr>
        <p:spPr>
          <a:xfrm>
            <a:off x="3019426" y="2784750"/>
            <a:ext cx="6648449"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400" b="1" dirty="0">
                <a:ln/>
                <a:solidFill>
                  <a:schemeClr val="accent3"/>
                </a:solidFill>
              </a:rPr>
              <a:t>Dans la vraie vie, une séance de handball dans le cadre scolaire, </a:t>
            </a:r>
          </a:p>
          <a:p>
            <a:pPr algn="ctr"/>
            <a:r>
              <a:rPr lang="fr-FR" sz="2400" b="1" dirty="0">
                <a:ln/>
                <a:solidFill>
                  <a:schemeClr val="accent3"/>
                </a:solidFill>
              </a:rPr>
              <a:t>ça se passe comment ?</a:t>
            </a:r>
          </a:p>
        </p:txBody>
      </p:sp>
      <p:sp>
        <p:nvSpPr>
          <p:cNvPr id="14" name="ZoneTexte 13">
            <a:extLst>
              <a:ext uri="{FF2B5EF4-FFF2-40B4-BE49-F238E27FC236}">
                <a16:creationId xmlns:a16="http://schemas.microsoft.com/office/drawing/2014/main" id="{2E05C694-E57D-42D6-9A42-B78764CFC048}"/>
              </a:ext>
            </a:extLst>
          </p:cNvPr>
          <p:cNvSpPr txBox="1"/>
          <p:nvPr/>
        </p:nvSpPr>
        <p:spPr>
          <a:xfrm>
            <a:off x="1003489" y="4856051"/>
            <a:ext cx="7781297" cy="400110"/>
          </a:xfrm>
          <a:prstGeom prst="rect">
            <a:avLst/>
          </a:prstGeom>
          <a:noFill/>
        </p:spPr>
        <p:txBody>
          <a:bodyPr wrap="none" rtlCol="0">
            <a:spAutoFit/>
          </a:bodyPr>
          <a:lstStyle/>
          <a:p>
            <a:r>
              <a:rPr lang="fr-FR" sz="2000" dirty="0">
                <a:sym typeface="Wingdings 3" panose="05040102010807070707" pitchFamily="18" charset="2"/>
              </a:rPr>
              <a:t> </a:t>
            </a:r>
            <a:r>
              <a:rPr lang="fr-FR" sz="2000" dirty="0"/>
              <a:t>Observation d’une séance-type </a:t>
            </a:r>
            <a:r>
              <a:rPr lang="fr-FR" sz="2000" b="1" dirty="0">
                <a:solidFill>
                  <a:srgbClr val="008EDC"/>
                </a:solidFill>
                <a:highlight>
                  <a:srgbClr val="FFFF00"/>
                </a:highlight>
              </a:rPr>
              <a:t>(animée par ??? </a:t>
            </a:r>
            <a:r>
              <a:rPr lang="fr-FR" sz="2000" b="1" dirty="0">
                <a:solidFill>
                  <a:srgbClr val="008EDC"/>
                </a:solidFill>
                <a:highlight>
                  <a:srgbClr val="FFFF00"/>
                </a:highlight>
                <a:sym typeface="Wingdings" panose="05000000000000000000" pitchFamily="2" charset="2"/>
              </a:rPr>
              <a:t> à définir !)</a:t>
            </a:r>
            <a:r>
              <a:rPr lang="fr-FR" sz="2000" b="1" dirty="0"/>
              <a:t> </a:t>
            </a:r>
          </a:p>
        </p:txBody>
      </p:sp>
    </p:spTree>
    <p:extLst>
      <p:ext uri="{BB962C8B-B14F-4D97-AF65-F5344CB8AC3E}">
        <p14:creationId xmlns:p14="http://schemas.microsoft.com/office/powerpoint/2010/main" val="193536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3"/>
          <a:stretch>
            <a:fillRect/>
          </a:stretch>
        </p:blipFill>
        <p:spPr>
          <a:xfrm>
            <a:off x="1425678" y="-9832"/>
            <a:ext cx="3805322" cy="5704372"/>
          </a:xfrm>
        </p:spPr>
      </p:pic>
      <p:sp>
        <p:nvSpPr>
          <p:cNvPr id="2" name="Titre 1">
            <a:extLst>
              <a:ext uri="{FF2B5EF4-FFF2-40B4-BE49-F238E27FC236}">
                <a16:creationId xmlns:a16="http://schemas.microsoft.com/office/drawing/2014/main" id="{1E38EE8B-1608-4FFC-96B5-595AB97B845A}"/>
              </a:ext>
            </a:extLst>
          </p:cNvPr>
          <p:cNvSpPr>
            <a:spLocks noGrp="1"/>
          </p:cNvSpPr>
          <p:nvPr>
            <p:ph type="title"/>
          </p:nvPr>
        </p:nvSpPr>
        <p:spPr>
          <a:xfrm>
            <a:off x="6910023" y="648393"/>
            <a:ext cx="4900175" cy="1042295"/>
          </a:xfrm>
        </p:spPr>
        <p:txBody>
          <a:bodyPr rtlCol="0">
            <a:normAutofit fontScale="90000"/>
          </a:bodyPr>
          <a:lstStyle/>
          <a:p>
            <a:pPr rtl="0"/>
            <a:r>
              <a:rPr lang="fr-FR" dirty="0"/>
              <a:t>Les objectifs de cette formation</a:t>
            </a:r>
          </a:p>
        </p:txBody>
      </p:sp>
      <p:sp>
        <p:nvSpPr>
          <p:cNvPr id="4" name="Espace réservé du texte 3">
            <a:extLst>
              <a:ext uri="{FF2B5EF4-FFF2-40B4-BE49-F238E27FC236}">
                <a16:creationId xmlns:a16="http://schemas.microsoft.com/office/drawing/2014/main" id="{2B46C56E-82FC-4B02-954F-3AFACF2E8CBA}"/>
              </a:ext>
            </a:extLst>
          </p:cNvPr>
          <p:cNvSpPr>
            <a:spLocks noGrp="1"/>
          </p:cNvSpPr>
          <p:nvPr>
            <p:ph type="body" sz="quarter" idx="14"/>
          </p:nvPr>
        </p:nvSpPr>
        <p:spPr>
          <a:xfrm>
            <a:off x="6910023" y="2051484"/>
            <a:ext cx="4900175" cy="4061873"/>
          </a:xfrm>
        </p:spPr>
        <p:txBody>
          <a:bodyPr rtlCol="0">
            <a:normAutofit fontScale="92500" lnSpcReduction="10000"/>
          </a:bodyPr>
          <a:lstStyle/>
          <a:p>
            <a:pPr marL="0" lvl="0" indent="0">
              <a:lnSpc>
                <a:spcPct val="100000"/>
              </a:lnSpc>
              <a:spcBef>
                <a:spcPts val="0"/>
              </a:spcBef>
              <a:spcAft>
                <a:spcPts val="1200"/>
              </a:spcAft>
              <a:buClrTx/>
              <a:buNone/>
            </a:pPr>
            <a:r>
              <a:rPr lang="fr-FR" sz="1800" b="1" dirty="0">
                <a:solidFill>
                  <a:srgbClr val="008EDC"/>
                </a:solidFill>
              </a:rPr>
              <a:t>Cadre réglementaire et théorique</a:t>
            </a:r>
          </a:p>
          <a:p>
            <a:pPr rtl="0">
              <a:lnSpc>
                <a:spcPct val="100000"/>
              </a:lnSpc>
              <a:spcBef>
                <a:spcPts val="0"/>
              </a:spcBef>
              <a:spcAft>
                <a:spcPts val="1200"/>
              </a:spcAft>
            </a:pPr>
            <a:r>
              <a:rPr lang="fr-FR" dirty="0"/>
              <a:t>Clarifier les conditions pour intervenir en EPS à l’école primaire au regard de la réglementation.</a:t>
            </a:r>
          </a:p>
          <a:p>
            <a:pPr rtl="0">
              <a:lnSpc>
                <a:spcPct val="100000"/>
              </a:lnSpc>
              <a:spcBef>
                <a:spcPts val="0"/>
              </a:spcBef>
              <a:spcAft>
                <a:spcPts val="1200"/>
              </a:spcAft>
            </a:pPr>
            <a:r>
              <a:rPr lang="fr-FR" dirty="0"/>
              <a:t>Préciser les enjeux et les modalités de la </a:t>
            </a:r>
            <a:r>
              <a:rPr lang="fr-FR" dirty="0" err="1"/>
              <a:t>co</a:t>
            </a:r>
            <a:r>
              <a:rPr lang="fr-FR" dirty="0"/>
              <a:t>-intervention.</a:t>
            </a:r>
          </a:p>
          <a:p>
            <a:pPr>
              <a:lnSpc>
                <a:spcPct val="100000"/>
              </a:lnSpc>
              <a:spcBef>
                <a:spcPts val="0"/>
              </a:spcBef>
              <a:spcAft>
                <a:spcPts val="1200"/>
              </a:spcAft>
            </a:pPr>
            <a:r>
              <a:rPr lang="fr-FR" dirty="0"/>
              <a:t>Présenter le projet pédagogique départemental « </a:t>
            </a:r>
            <a:r>
              <a:rPr lang="fr-FR" b="1" i="1" dirty="0"/>
              <a:t>Unité d’apprentissage HANDBALL en milieu scolaire</a:t>
            </a:r>
            <a:r>
              <a:rPr lang="fr-FR" dirty="0"/>
              <a:t> ».</a:t>
            </a:r>
          </a:p>
          <a:p>
            <a:pPr marL="0" lvl="0" indent="0">
              <a:lnSpc>
                <a:spcPct val="100000"/>
              </a:lnSpc>
              <a:spcBef>
                <a:spcPts val="0"/>
              </a:spcBef>
              <a:spcAft>
                <a:spcPts val="1200"/>
              </a:spcAft>
              <a:buClrTx/>
              <a:buNone/>
            </a:pPr>
            <a:r>
              <a:rPr lang="fr-FR" sz="1800" b="1" dirty="0">
                <a:solidFill>
                  <a:srgbClr val="008EDC"/>
                </a:solidFill>
              </a:rPr>
              <a:t>Mise en pratique</a:t>
            </a:r>
          </a:p>
          <a:p>
            <a:pPr>
              <a:lnSpc>
                <a:spcPct val="100000"/>
              </a:lnSpc>
              <a:spcBef>
                <a:spcPts val="0"/>
              </a:spcBef>
              <a:spcAft>
                <a:spcPts val="1200"/>
              </a:spcAft>
            </a:pPr>
            <a:r>
              <a:rPr lang="fr-FR" dirty="0"/>
              <a:t>Mettre en œuvre une séance d’enseignement en </a:t>
            </a:r>
            <a:r>
              <a:rPr lang="fr-FR" dirty="0" err="1"/>
              <a:t>co</a:t>
            </a:r>
            <a:r>
              <a:rPr lang="fr-FR" dirty="0"/>
              <a:t>-intervention.</a:t>
            </a:r>
          </a:p>
          <a:p>
            <a:pPr>
              <a:lnSpc>
                <a:spcPct val="100000"/>
              </a:lnSpc>
              <a:spcBef>
                <a:spcPts val="0"/>
              </a:spcBef>
              <a:spcAft>
                <a:spcPts val="1200"/>
              </a:spcAft>
            </a:pPr>
            <a:r>
              <a:rPr lang="fr-FR" dirty="0"/>
              <a:t>Organiser une rencontre sportive de fin de cycle.</a:t>
            </a:r>
          </a:p>
          <a:p>
            <a:pPr marL="0" lvl="0" indent="0">
              <a:lnSpc>
                <a:spcPct val="100000"/>
              </a:lnSpc>
              <a:spcBef>
                <a:spcPts val="0"/>
              </a:spcBef>
              <a:spcAft>
                <a:spcPts val="1200"/>
              </a:spcAft>
              <a:buClrTx/>
              <a:buNone/>
            </a:pPr>
            <a:r>
              <a:rPr lang="fr-FR" sz="1800" b="1" dirty="0">
                <a:solidFill>
                  <a:srgbClr val="008EDC"/>
                </a:solidFill>
              </a:rPr>
              <a:t>A terme</a:t>
            </a:r>
          </a:p>
          <a:p>
            <a:pPr>
              <a:lnSpc>
                <a:spcPct val="100000"/>
              </a:lnSpc>
              <a:spcBef>
                <a:spcPts val="0"/>
              </a:spcBef>
              <a:spcAft>
                <a:spcPts val="1200"/>
              </a:spcAft>
            </a:pPr>
            <a:r>
              <a:rPr lang="fr-FR" dirty="0"/>
              <a:t>Formaliser une liste d’intervenants extérieurs agréés.</a:t>
            </a:r>
          </a:p>
          <a:p>
            <a:pPr>
              <a:lnSpc>
                <a:spcPct val="100000"/>
              </a:lnSpc>
              <a:spcBef>
                <a:spcPts val="0"/>
              </a:spcBef>
              <a:spcAft>
                <a:spcPts val="1200"/>
              </a:spcAft>
            </a:pPr>
            <a:r>
              <a:rPr lang="fr-FR" dirty="0"/>
              <a:t>Outiller les enseignants pour les rendre autonomes.</a:t>
            </a:r>
          </a:p>
        </p:txBody>
      </p:sp>
      <p:sp>
        <p:nvSpPr>
          <p:cNvPr id="7" name="Espace réservé du numéro de diapositive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fr-FR" smtClean="0"/>
              <a:pPr rtl="0"/>
              <a:t>3</a:t>
            </a:fld>
            <a:endParaRPr lang="fr-FR" dirty="0"/>
          </a:p>
        </p:txBody>
      </p:sp>
      <p:sp>
        <p:nvSpPr>
          <p:cNvPr id="20" name="Espace réservé du pied de page 5">
            <a:extLst>
              <a:ext uri="{FF2B5EF4-FFF2-40B4-BE49-F238E27FC236}">
                <a16:creationId xmlns:a16="http://schemas.microsoft.com/office/drawing/2014/main" id="{7D533C09-8614-4F3B-8686-F04B6D22C85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2291522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3A8F274-F5C6-4BF5-97AC-B773E92DF6CC}"/>
              </a:ext>
            </a:extLst>
          </p:cNvPr>
          <p:cNvSpPr>
            <a:spLocks noGrp="1"/>
          </p:cNvSpPr>
          <p:nvPr>
            <p:ph type="sldNum" sz="quarter" idx="12"/>
          </p:nvPr>
        </p:nvSpPr>
        <p:spPr/>
        <p:txBody>
          <a:bodyPr/>
          <a:lstStyle/>
          <a:p>
            <a:pPr rtl="0"/>
            <a:fld id="{D495E168-DA5E-4888-8D8A-92B118324C14}" type="slidenum">
              <a:rPr lang="fr-FR" noProof="0" smtClean="0"/>
              <a:t>30</a:t>
            </a:fld>
            <a:endParaRPr lang="fr-FR" noProof="0" dirty="0"/>
          </a:p>
        </p:txBody>
      </p:sp>
      <p:sp>
        <p:nvSpPr>
          <p:cNvPr id="4" name="Titre 3">
            <a:extLst>
              <a:ext uri="{FF2B5EF4-FFF2-40B4-BE49-F238E27FC236}">
                <a16:creationId xmlns:a16="http://schemas.microsoft.com/office/drawing/2014/main" id="{CB200DF5-EA6B-47F7-9137-0DC93EABA008}"/>
              </a:ext>
            </a:extLst>
          </p:cNvPr>
          <p:cNvSpPr>
            <a:spLocks noGrp="1"/>
          </p:cNvSpPr>
          <p:nvPr>
            <p:ph type="title"/>
          </p:nvPr>
        </p:nvSpPr>
        <p:spPr/>
        <p:txBody>
          <a:bodyPr/>
          <a:lstStyle/>
          <a:p>
            <a:r>
              <a:rPr lang="fr-FR" dirty="0"/>
              <a:t>Analyse de la séance</a:t>
            </a:r>
          </a:p>
        </p:txBody>
      </p:sp>
      <p:sp>
        <p:nvSpPr>
          <p:cNvPr id="5" name="Espace réservé du pied de page 5">
            <a:extLst>
              <a:ext uri="{FF2B5EF4-FFF2-40B4-BE49-F238E27FC236}">
                <a16:creationId xmlns:a16="http://schemas.microsoft.com/office/drawing/2014/main" id="{3DF15BBD-125A-4870-B165-E77CA2C9BA0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6" name="Rectangle 5">
            <a:extLst>
              <a:ext uri="{FF2B5EF4-FFF2-40B4-BE49-F238E27FC236}">
                <a16:creationId xmlns:a16="http://schemas.microsoft.com/office/drawing/2014/main" id="{A9CA2E8E-C6E7-4C9F-B0C0-24DA3D1845E1}"/>
              </a:ext>
            </a:extLst>
          </p:cNvPr>
          <p:cNvSpPr/>
          <p:nvPr/>
        </p:nvSpPr>
        <p:spPr>
          <a:xfrm>
            <a:off x="838200" y="1961467"/>
            <a:ext cx="10953307" cy="4247317"/>
          </a:xfrm>
          <a:prstGeom prst="rect">
            <a:avLst/>
          </a:prstGeom>
        </p:spPr>
        <p:txBody>
          <a:bodyPr wrap="square">
            <a:spAutoFit/>
          </a:bodyPr>
          <a:lstStyle/>
          <a:p>
            <a:pPr marL="299085" indent="-286385">
              <a:spcAft>
                <a:spcPts val="1200"/>
              </a:spcAft>
              <a:buClr>
                <a:srgbClr val="0033CC"/>
              </a:buClr>
              <a:buFont typeface="Arial"/>
              <a:buChar char="•"/>
              <a:tabLst>
                <a:tab pos="299720" algn="l"/>
              </a:tabLst>
            </a:pPr>
            <a:r>
              <a:rPr lang="fr-FR" sz="2000" b="1" dirty="0">
                <a:solidFill>
                  <a:schemeClr val="accent1">
                    <a:lumMod val="50000"/>
                  </a:schemeClr>
                </a:solidFill>
              </a:rPr>
              <a:t>Durée de la séance ? Temps de pratique effectif des élèves ? Place des mises en commun, passations de consignes, explications, etc. ?</a:t>
            </a:r>
          </a:p>
          <a:p>
            <a:pPr marL="299085" indent="-286385">
              <a:spcAft>
                <a:spcPts val="1200"/>
              </a:spcAft>
              <a:buClr>
                <a:srgbClr val="0033CC"/>
              </a:buClr>
              <a:buFont typeface="Arial"/>
              <a:buChar char="•"/>
              <a:tabLst>
                <a:tab pos="299720" algn="l"/>
              </a:tabLst>
            </a:pPr>
            <a:r>
              <a:rPr lang="fr-FR" sz="2000" b="1" dirty="0">
                <a:solidFill>
                  <a:schemeClr val="accent1">
                    <a:lumMod val="50000"/>
                  </a:schemeClr>
                </a:solidFill>
              </a:rPr>
              <a:t>Déroulement (les temps forts de la séance, dont entrée et sortie de séance) </a:t>
            </a:r>
            <a:r>
              <a:rPr lang="fr-FR" sz="2000" b="1" dirty="0">
                <a:solidFill>
                  <a:schemeClr val="accent1">
                    <a:lumMod val="50000"/>
                  </a:schemeClr>
                </a:solidFill>
                <a:sym typeface="Wingdings" panose="05000000000000000000" pitchFamily="2" charset="2"/>
              </a:rPr>
              <a:t> vers un déroulement type ?</a:t>
            </a:r>
            <a:endParaRPr lang="fr-FR" sz="2000" b="1" dirty="0">
              <a:solidFill>
                <a:schemeClr val="accent1">
                  <a:lumMod val="50000"/>
                </a:schemeClr>
              </a:solidFill>
            </a:endParaRPr>
          </a:p>
          <a:p>
            <a:pPr marL="299085" indent="-286385">
              <a:spcAft>
                <a:spcPts val="1200"/>
              </a:spcAft>
              <a:buClr>
                <a:srgbClr val="0033CC"/>
              </a:buClr>
              <a:buFont typeface="Arial"/>
              <a:buChar char="•"/>
              <a:tabLst>
                <a:tab pos="299720" algn="l"/>
              </a:tabLst>
            </a:pPr>
            <a:endParaRPr lang="fr-FR" sz="2000" b="1" dirty="0">
              <a:solidFill>
                <a:schemeClr val="accent1">
                  <a:lumMod val="50000"/>
                </a:schemeClr>
              </a:solidFill>
            </a:endParaRPr>
          </a:p>
          <a:p>
            <a:pPr marL="299085" indent="-286385">
              <a:spcAft>
                <a:spcPts val="1200"/>
              </a:spcAft>
              <a:buClr>
                <a:srgbClr val="0033CC"/>
              </a:buClr>
              <a:buFont typeface="Arial"/>
              <a:buChar char="•"/>
              <a:tabLst>
                <a:tab pos="299720" algn="l"/>
              </a:tabLst>
            </a:pPr>
            <a:r>
              <a:rPr lang="fr-FR" sz="2000" b="1" dirty="0">
                <a:solidFill>
                  <a:schemeClr val="accent1">
                    <a:lumMod val="50000"/>
                  </a:schemeClr>
                </a:solidFill>
              </a:rPr>
              <a:t>Organisation retenue (classe entière ? groupes ? ateliers ? …)</a:t>
            </a:r>
          </a:p>
          <a:p>
            <a:pPr marL="299085" indent="-286385">
              <a:spcAft>
                <a:spcPts val="1200"/>
              </a:spcAft>
              <a:buClr>
                <a:srgbClr val="0033CC"/>
              </a:buClr>
              <a:buFont typeface="Arial"/>
              <a:buChar char="•"/>
              <a:tabLst>
                <a:tab pos="299720" algn="l"/>
              </a:tabLst>
            </a:pPr>
            <a:r>
              <a:rPr lang="fr-FR" sz="2000" b="1" dirty="0">
                <a:solidFill>
                  <a:schemeClr val="accent1">
                    <a:lumMod val="50000"/>
                  </a:schemeClr>
                </a:solidFill>
              </a:rPr>
              <a:t>Situations pédagogiques :</a:t>
            </a:r>
          </a:p>
          <a:p>
            <a:pPr marL="756285" lvl="1" indent="-286385">
              <a:spcAft>
                <a:spcPts val="1200"/>
              </a:spcAft>
              <a:buClr>
                <a:srgbClr val="0033CC"/>
              </a:buClr>
              <a:buFont typeface="Arial"/>
              <a:buChar char="•"/>
              <a:tabLst>
                <a:tab pos="299720" algn="l"/>
              </a:tabLst>
            </a:pPr>
            <a:r>
              <a:rPr lang="fr-FR" sz="2000" b="1" dirty="0">
                <a:solidFill>
                  <a:schemeClr val="accent1">
                    <a:lumMod val="50000"/>
                  </a:schemeClr>
                </a:solidFill>
              </a:rPr>
              <a:t>Place de la situation de référence ?</a:t>
            </a:r>
          </a:p>
          <a:p>
            <a:pPr marL="756285" lvl="1" indent="-286385">
              <a:spcAft>
                <a:spcPts val="1200"/>
              </a:spcAft>
              <a:buClr>
                <a:srgbClr val="0033CC"/>
              </a:buClr>
              <a:buFont typeface="Arial"/>
              <a:buChar char="•"/>
              <a:tabLst>
                <a:tab pos="299720" algn="l"/>
              </a:tabLst>
            </a:pPr>
            <a:r>
              <a:rPr lang="fr-FR" sz="2000" b="1" dirty="0">
                <a:solidFill>
                  <a:schemeClr val="accent1">
                    <a:lumMod val="50000"/>
                  </a:schemeClr>
                </a:solidFill>
              </a:rPr>
              <a:t>Situations d’apprentissage / de transformation : lesquelles ? pourquoi ?</a:t>
            </a:r>
          </a:p>
          <a:p>
            <a:pPr marL="299085" indent="-286385">
              <a:spcAft>
                <a:spcPts val="1200"/>
              </a:spcAft>
              <a:buClr>
                <a:srgbClr val="0033CC"/>
              </a:buClr>
              <a:buFont typeface="Arial"/>
              <a:buChar char="•"/>
              <a:tabLst>
                <a:tab pos="299720" algn="l"/>
              </a:tabLst>
            </a:pPr>
            <a:r>
              <a:rPr lang="fr-FR" sz="2000" b="1" dirty="0">
                <a:solidFill>
                  <a:schemeClr val="accent1">
                    <a:lumMod val="50000"/>
                  </a:schemeClr>
                </a:solidFill>
              </a:rPr>
              <a:t>Suite possible pour la séance suivante ?</a:t>
            </a:r>
          </a:p>
        </p:txBody>
      </p:sp>
    </p:spTree>
    <p:extLst>
      <p:ext uri="{BB962C8B-B14F-4D97-AF65-F5344CB8AC3E}">
        <p14:creationId xmlns:p14="http://schemas.microsoft.com/office/powerpoint/2010/main" val="378020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3A8F274-F5C6-4BF5-97AC-B773E92DF6CC}"/>
              </a:ext>
            </a:extLst>
          </p:cNvPr>
          <p:cNvSpPr>
            <a:spLocks noGrp="1"/>
          </p:cNvSpPr>
          <p:nvPr>
            <p:ph type="sldNum" sz="quarter" idx="12"/>
          </p:nvPr>
        </p:nvSpPr>
        <p:spPr/>
        <p:txBody>
          <a:bodyPr/>
          <a:lstStyle/>
          <a:p>
            <a:pPr rtl="0"/>
            <a:fld id="{D495E168-DA5E-4888-8D8A-92B118324C14}" type="slidenum">
              <a:rPr lang="fr-FR" noProof="0" smtClean="0"/>
              <a:t>31</a:t>
            </a:fld>
            <a:endParaRPr lang="fr-FR" noProof="0" dirty="0"/>
          </a:p>
        </p:txBody>
      </p:sp>
      <p:sp>
        <p:nvSpPr>
          <p:cNvPr id="4" name="Titre 3">
            <a:extLst>
              <a:ext uri="{FF2B5EF4-FFF2-40B4-BE49-F238E27FC236}">
                <a16:creationId xmlns:a16="http://schemas.microsoft.com/office/drawing/2014/main" id="{CB200DF5-EA6B-47F7-9137-0DC93EABA008}"/>
              </a:ext>
            </a:extLst>
          </p:cNvPr>
          <p:cNvSpPr>
            <a:spLocks noGrp="1"/>
          </p:cNvSpPr>
          <p:nvPr>
            <p:ph type="title"/>
          </p:nvPr>
        </p:nvSpPr>
        <p:spPr/>
        <p:txBody>
          <a:bodyPr>
            <a:normAutofit fontScale="90000"/>
          </a:bodyPr>
          <a:lstStyle/>
          <a:p>
            <a:r>
              <a:rPr lang="fr-FR" dirty="0"/>
              <a:t>Une séance type : principes incontournables</a:t>
            </a:r>
          </a:p>
        </p:txBody>
      </p:sp>
      <p:sp>
        <p:nvSpPr>
          <p:cNvPr id="5" name="Espace réservé du pied de page 5">
            <a:extLst>
              <a:ext uri="{FF2B5EF4-FFF2-40B4-BE49-F238E27FC236}">
                <a16:creationId xmlns:a16="http://schemas.microsoft.com/office/drawing/2014/main" id="{3DF15BBD-125A-4870-B165-E77CA2C9BA0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2" name="Rectangle 1">
            <a:extLst>
              <a:ext uri="{FF2B5EF4-FFF2-40B4-BE49-F238E27FC236}">
                <a16:creationId xmlns:a16="http://schemas.microsoft.com/office/drawing/2014/main" id="{2EB8C5EF-F773-42D9-87D4-88918EBC5DE3}"/>
              </a:ext>
            </a:extLst>
          </p:cNvPr>
          <p:cNvSpPr/>
          <p:nvPr/>
        </p:nvSpPr>
        <p:spPr>
          <a:xfrm>
            <a:off x="614362" y="1954341"/>
            <a:ext cx="11272837" cy="3931589"/>
          </a:xfrm>
          <a:prstGeom prst="rect">
            <a:avLst/>
          </a:prstGeom>
        </p:spPr>
        <p:txBody>
          <a:bodyPr wrap="square">
            <a:spAutoFit/>
          </a:bodyPr>
          <a:lstStyle/>
          <a:p>
            <a:pPr>
              <a:lnSpc>
                <a:spcPct val="115000"/>
              </a:lnSpc>
              <a:spcAft>
                <a:spcPts val="0"/>
              </a:spcAft>
            </a:pP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handball, ce n’est pas jouer d’emblée avec la totalité des règles. L’élève doit se les approprier progressivement.</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situations proposées doivent créer </a:t>
            </a: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une activité simplifiée mais pas appauvrie</a:t>
            </a: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Elles devront contenir, la plupart du temps, tous les éléments caractéristiques du jeu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371600" algn="l"/>
              </a:tabLst>
            </a:pP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une cible</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371600" algn="l"/>
              </a:tabLst>
            </a:pP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des partenaires</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371600" algn="l"/>
              </a:tabLst>
            </a:pP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des adversaires (défenseurs et gardien de but)</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371600" algn="l"/>
              </a:tabLst>
            </a:pP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des choix</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Elles devront proposer </a:t>
            </a: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une grande quantité d’activité</a:t>
            </a:r>
            <a:r>
              <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pour chaque joueur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371600" algn="l"/>
                <a:tab pos="2286000" algn="l"/>
              </a:tabLst>
            </a:pP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répétitions et rotations</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371600" algn="l"/>
                <a:tab pos="2286000" algn="l"/>
              </a:tabLst>
            </a:pPr>
            <a:r>
              <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jeux et situations à effectif réduit</a:t>
            </a:r>
            <a:endParaRPr lang="fr-F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967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3A8F274-F5C6-4BF5-97AC-B773E92DF6CC}"/>
              </a:ext>
            </a:extLst>
          </p:cNvPr>
          <p:cNvSpPr>
            <a:spLocks noGrp="1"/>
          </p:cNvSpPr>
          <p:nvPr>
            <p:ph type="sldNum" sz="quarter" idx="12"/>
          </p:nvPr>
        </p:nvSpPr>
        <p:spPr/>
        <p:txBody>
          <a:bodyPr/>
          <a:lstStyle/>
          <a:p>
            <a:pPr rtl="0"/>
            <a:fld id="{D495E168-DA5E-4888-8D8A-92B118324C14}" type="slidenum">
              <a:rPr lang="fr-FR" noProof="0" smtClean="0"/>
              <a:t>32</a:t>
            </a:fld>
            <a:endParaRPr lang="fr-FR" noProof="0" dirty="0"/>
          </a:p>
        </p:txBody>
      </p:sp>
      <p:sp>
        <p:nvSpPr>
          <p:cNvPr id="4" name="Titre 3">
            <a:extLst>
              <a:ext uri="{FF2B5EF4-FFF2-40B4-BE49-F238E27FC236}">
                <a16:creationId xmlns:a16="http://schemas.microsoft.com/office/drawing/2014/main" id="{CB200DF5-EA6B-47F7-9137-0DC93EABA008}"/>
              </a:ext>
            </a:extLst>
          </p:cNvPr>
          <p:cNvSpPr>
            <a:spLocks noGrp="1"/>
          </p:cNvSpPr>
          <p:nvPr>
            <p:ph type="title"/>
          </p:nvPr>
        </p:nvSpPr>
        <p:spPr/>
        <p:txBody>
          <a:bodyPr>
            <a:normAutofit fontScale="90000"/>
          </a:bodyPr>
          <a:lstStyle/>
          <a:p>
            <a:r>
              <a:rPr lang="fr-FR" dirty="0"/>
              <a:t>Une séance type : principes incontournables</a:t>
            </a:r>
          </a:p>
        </p:txBody>
      </p:sp>
      <p:sp>
        <p:nvSpPr>
          <p:cNvPr id="5" name="Espace réservé du pied de page 5">
            <a:extLst>
              <a:ext uri="{FF2B5EF4-FFF2-40B4-BE49-F238E27FC236}">
                <a16:creationId xmlns:a16="http://schemas.microsoft.com/office/drawing/2014/main" id="{3DF15BBD-125A-4870-B165-E77CA2C9BA0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graphicFrame>
        <p:nvGraphicFramePr>
          <p:cNvPr id="6" name="Tableau 5">
            <a:extLst>
              <a:ext uri="{FF2B5EF4-FFF2-40B4-BE49-F238E27FC236}">
                <a16:creationId xmlns:a16="http://schemas.microsoft.com/office/drawing/2014/main" id="{C3F23B68-E1FE-49F2-817A-ABE6358D9B15}"/>
              </a:ext>
            </a:extLst>
          </p:cNvPr>
          <p:cNvGraphicFramePr>
            <a:graphicFrameLocks noGrp="1"/>
          </p:cNvGraphicFramePr>
          <p:nvPr>
            <p:extLst>
              <p:ext uri="{D42A27DB-BD31-4B8C-83A1-F6EECF244321}">
                <p14:modId xmlns:p14="http://schemas.microsoft.com/office/powerpoint/2010/main" val="3488616477"/>
              </p:ext>
            </p:extLst>
          </p:nvPr>
        </p:nvGraphicFramePr>
        <p:xfrm>
          <a:off x="280987" y="1950237"/>
          <a:ext cx="11630025" cy="3919095"/>
        </p:xfrm>
        <a:graphic>
          <a:graphicData uri="http://schemas.openxmlformats.org/drawingml/2006/table">
            <a:tbl>
              <a:tblPr firstRow="1" firstCol="1" bandRow="1">
                <a:tableStyleId>{3B4B98B0-60AC-42C2-AFA5-B58CD77FA1E5}</a:tableStyleId>
              </a:tblPr>
              <a:tblGrid>
                <a:gridCol w="3876675">
                  <a:extLst>
                    <a:ext uri="{9D8B030D-6E8A-4147-A177-3AD203B41FA5}">
                      <a16:colId xmlns:a16="http://schemas.microsoft.com/office/drawing/2014/main" val="962199145"/>
                    </a:ext>
                  </a:extLst>
                </a:gridCol>
                <a:gridCol w="3876675">
                  <a:extLst>
                    <a:ext uri="{9D8B030D-6E8A-4147-A177-3AD203B41FA5}">
                      <a16:colId xmlns:a16="http://schemas.microsoft.com/office/drawing/2014/main" val="1460659614"/>
                    </a:ext>
                  </a:extLst>
                </a:gridCol>
                <a:gridCol w="3876675">
                  <a:extLst>
                    <a:ext uri="{9D8B030D-6E8A-4147-A177-3AD203B41FA5}">
                      <a16:colId xmlns:a16="http://schemas.microsoft.com/office/drawing/2014/main" val="4286950272"/>
                    </a:ext>
                  </a:extLst>
                </a:gridCol>
              </a:tblGrid>
              <a:tr h="96689">
                <a:tc>
                  <a:txBody>
                    <a:bodyPr/>
                    <a:lstStyle/>
                    <a:p>
                      <a:pPr>
                        <a:lnSpc>
                          <a:spcPct val="115000"/>
                        </a:lnSpc>
                        <a:spcAft>
                          <a:spcPts val="1000"/>
                        </a:spcAft>
                      </a:pPr>
                      <a:r>
                        <a:rPr lang="fr-FR" sz="2000" dirty="0">
                          <a:effectLst/>
                        </a:rPr>
                        <a:t>Le handball, ce n’est pas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2000" dirty="0">
                          <a:effectLst/>
                        </a:rPr>
                        <a:t>Le hand, c’est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2000" dirty="0">
                          <a:effectLst/>
                        </a:rPr>
                        <a:t>Conséquences pédagogiques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163352"/>
                  </a:ext>
                </a:extLst>
              </a:tr>
              <a:tr h="393089">
                <a:tc>
                  <a:txBody>
                    <a:bodyPr/>
                    <a:lstStyle/>
                    <a:p>
                      <a:pPr>
                        <a:lnSpc>
                          <a:spcPct val="115000"/>
                        </a:lnSpc>
                        <a:spcAft>
                          <a:spcPts val="0"/>
                        </a:spcAft>
                      </a:pPr>
                      <a:r>
                        <a:rPr lang="fr-FR" sz="1600" b="0">
                          <a:effectLst/>
                        </a:rPr>
                        <a:t>Jouer d'emblée avec la totalité des règles</a:t>
                      </a:r>
                      <a:endParaRPr lang="fr-FR"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dirty="0">
                          <a:effectLst/>
                        </a:rPr>
                        <a:t>Un système complexe de règles que l'enfant doit s'approprier progressivement</a:t>
                      </a:r>
                      <a:endParaRPr lang="fr-FR" sz="1400" dirty="0">
                        <a:effectLst/>
                      </a:endParaRPr>
                    </a:p>
                    <a:p>
                      <a:pPr>
                        <a:lnSpc>
                          <a:spcPct val="115000"/>
                        </a:lnSpc>
                        <a:spcAft>
                          <a:spcPts val="0"/>
                        </a:spcAft>
                      </a:pPr>
                      <a:r>
                        <a:rPr lang="fr-FR" sz="1600" dirty="0">
                          <a:effectLst/>
                        </a:rPr>
                        <a:t>(cf. situation de référence)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dirty="0">
                          <a:effectLst/>
                        </a:rPr>
                        <a:t>Une situation de référence avec des règles minimales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6897699"/>
                  </a:ext>
                </a:extLst>
              </a:tr>
              <a:tr h="613487">
                <a:tc>
                  <a:txBody>
                    <a:bodyPr/>
                    <a:lstStyle/>
                    <a:p>
                      <a:pPr>
                        <a:lnSpc>
                          <a:spcPct val="115000"/>
                        </a:lnSpc>
                        <a:spcAft>
                          <a:spcPts val="0"/>
                        </a:spcAft>
                      </a:pPr>
                      <a:r>
                        <a:rPr lang="fr-FR" sz="1600" b="0">
                          <a:effectLst/>
                        </a:rPr>
                        <a:t>Commencer par savoir passer, dribbler, tirer pour ensuite jouer (Conception analytique)</a:t>
                      </a:r>
                      <a:endParaRPr lang="fr-FR"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a:effectLst/>
                        </a:rPr>
                        <a:t>- Construire une intelligence tactique en jeu.</a:t>
                      </a:r>
                      <a:endParaRPr lang="fr-FR" sz="1400">
                        <a:effectLst/>
                      </a:endParaRPr>
                    </a:p>
                    <a:p>
                      <a:pPr>
                        <a:lnSpc>
                          <a:spcPct val="115000"/>
                        </a:lnSpc>
                        <a:spcAft>
                          <a:spcPts val="0"/>
                        </a:spcAft>
                      </a:pPr>
                      <a:r>
                        <a:rPr lang="fr-FR" sz="1600">
                          <a:effectLst/>
                        </a:rPr>
                        <a:t>- Avoir une habileté gestuelle en fonction de l’action.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dirty="0">
                          <a:effectLst/>
                        </a:rPr>
                        <a:t>- Des activités simplifiées mais pas appauvries :</a:t>
                      </a:r>
                      <a:endParaRPr lang="fr-FR" sz="1400" dirty="0">
                        <a:effectLst/>
                      </a:endParaRPr>
                    </a:p>
                    <a:p>
                      <a:pPr>
                        <a:lnSpc>
                          <a:spcPct val="115000"/>
                        </a:lnSpc>
                        <a:spcAft>
                          <a:spcPts val="0"/>
                        </a:spcAft>
                      </a:pPr>
                      <a:r>
                        <a:rPr lang="fr-FR" sz="1600" dirty="0">
                          <a:effectLst/>
                        </a:rPr>
                        <a:t>- Des situations d’apprentissage qui doivent contenir tous les éléments caractéristiques du jeu : une cible – des partenaires - des adversaires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6945104"/>
                  </a:ext>
                </a:extLst>
              </a:tr>
              <a:tr h="492973">
                <a:tc>
                  <a:txBody>
                    <a:bodyPr/>
                    <a:lstStyle/>
                    <a:p>
                      <a:pPr>
                        <a:lnSpc>
                          <a:spcPct val="115000"/>
                        </a:lnSpc>
                        <a:spcAft>
                          <a:spcPts val="0"/>
                        </a:spcAft>
                      </a:pPr>
                      <a:r>
                        <a:rPr lang="fr-FR" sz="1600" b="0" dirty="0">
                          <a:effectLst/>
                        </a:rPr>
                        <a:t>Se retrouver dans la situation codifiée pour le jeu adulte (7 contre 7, règles strictes sur la manipulation de la balle.)</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dirty="0">
                          <a:effectLst/>
                        </a:rPr>
                        <a:t>Des situations où l’élève peut facilement " lire " le jeu.</a:t>
                      </a:r>
                      <a:endParaRPr lang="fr-FR" sz="1400" dirty="0">
                        <a:effectLst/>
                      </a:endParaRPr>
                    </a:p>
                    <a:p>
                      <a:pPr>
                        <a:lnSpc>
                          <a:spcPct val="115000"/>
                        </a:lnSpc>
                        <a:spcAft>
                          <a:spcPts val="0"/>
                        </a:spcAft>
                      </a:pPr>
                      <a:r>
                        <a:rPr lang="fr-FR" sz="1600" dirty="0">
                          <a:effectLst/>
                        </a:rPr>
                        <a:t>(Nombre d’évènements ajusté à ses capacités de traitement de l’information.)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dirty="0">
                          <a:effectLst/>
                        </a:rPr>
                        <a:t>- Une grande quantité d’actions pour chaque joueur : grand nombre de ballons, jeux et situations à effectif réduit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378491"/>
                  </a:ext>
                </a:extLst>
              </a:tr>
            </a:tbl>
          </a:graphicData>
        </a:graphic>
      </p:graphicFrame>
    </p:spTree>
    <p:extLst>
      <p:ext uri="{BB962C8B-B14F-4D97-AF65-F5344CB8AC3E}">
        <p14:creationId xmlns:p14="http://schemas.microsoft.com/office/powerpoint/2010/main" val="272669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3A8F274-F5C6-4BF5-97AC-B773E92DF6CC}"/>
              </a:ext>
            </a:extLst>
          </p:cNvPr>
          <p:cNvSpPr>
            <a:spLocks noGrp="1"/>
          </p:cNvSpPr>
          <p:nvPr>
            <p:ph type="sldNum" sz="quarter" idx="12"/>
          </p:nvPr>
        </p:nvSpPr>
        <p:spPr/>
        <p:txBody>
          <a:bodyPr/>
          <a:lstStyle/>
          <a:p>
            <a:pPr rtl="0"/>
            <a:fld id="{D495E168-DA5E-4888-8D8A-92B118324C14}" type="slidenum">
              <a:rPr lang="fr-FR" noProof="0" smtClean="0"/>
              <a:t>33</a:t>
            </a:fld>
            <a:endParaRPr lang="fr-FR" noProof="0" dirty="0"/>
          </a:p>
        </p:txBody>
      </p:sp>
      <p:sp>
        <p:nvSpPr>
          <p:cNvPr id="4" name="Titre 3">
            <a:extLst>
              <a:ext uri="{FF2B5EF4-FFF2-40B4-BE49-F238E27FC236}">
                <a16:creationId xmlns:a16="http://schemas.microsoft.com/office/drawing/2014/main" id="{CB200DF5-EA6B-47F7-9137-0DC93EABA008}"/>
              </a:ext>
            </a:extLst>
          </p:cNvPr>
          <p:cNvSpPr>
            <a:spLocks noGrp="1"/>
          </p:cNvSpPr>
          <p:nvPr>
            <p:ph type="title"/>
          </p:nvPr>
        </p:nvSpPr>
        <p:spPr/>
        <p:txBody>
          <a:bodyPr>
            <a:normAutofit/>
          </a:bodyPr>
          <a:lstStyle/>
          <a:p>
            <a:r>
              <a:rPr lang="fr-FR" dirty="0"/>
              <a:t>La situation de référence</a:t>
            </a:r>
          </a:p>
        </p:txBody>
      </p:sp>
      <p:sp>
        <p:nvSpPr>
          <p:cNvPr id="5" name="Espace réservé du pied de page 5">
            <a:extLst>
              <a:ext uri="{FF2B5EF4-FFF2-40B4-BE49-F238E27FC236}">
                <a16:creationId xmlns:a16="http://schemas.microsoft.com/office/drawing/2014/main" id="{3DF15BBD-125A-4870-B165-E77CA2C9BA0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grpSp>
        <p:nvGrpSpPr>
          <p:cNvPr id="7" name="Groupe 6">
            <a:extLst>
              <a:ext uri="{FF2B5EF4-FFF2-40B4-BE49-F238E27FC236}">
                <a16:creationId xmlns:a16="http://schemas.microsoft.com/office/drawing/2014/main" id="{C611F236-121C-493B-B39A-00756A26FEDD}"/>
              </a:ext>
            </a:extLst>
          </p:cNvPr>
          <p:cNvGrpSpPr/>
          <p:nvPr/>
        </p:nvGrpSpPr>
        <p:grpSpPr>
          <a:xfrm>
            <a:off x="7515226" y="590225"/>
            <a:ext cx="4438649" cy="3505200"/>
            <a:chOff x="0" y="0"/>
            <a:chExt cx="4319905" cy="3247300"/>
          </a:xfrm>
        </p:grpSpPr>
        <p:pic>
          <p:nvPicPr>
            <p:cNvPr id="8" name="Image 7" descr="terrain hand.bmp">
              <a:extLst>
                <a:ext uri="{FF2B5EF4-FFF2-40B4-BE49-F238E27FC236}">
                  <a16:creationId xmlns:a16="http://schemas.microsoft.com/office/drawing/2014/main" id="{12C636C5-898F-4AB4-BD63-D714701834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709" b="9786"/>
            <a:stretch/>
          </p:blipFill>
          <p:spPr bwMode="auto">
            <a:xfrm>
              <a:off x="0" y="0"/>
              <a:ext cx="4319905" cy="1452880"/>
            </a:xfrm>
            <a:prstGeom prst="rect">
              <a:avLst/>
            </a:prstGeom>
            <a:extLst>
              <a:ext uri="{53640926-AAD7-44D8-BBD7-CCE9431645EC}">
                <a14:shadowObscured xmlns:a14="http://schemas.microsoft.com/office/drawing/2010/main"/>
              </a:ext>
            </a:extLst>
          </p:spPr>
        </p:pic>
        <p:pic>
          <p:nvPicPr>
            <p:cNvPr id="9" name="Image 8" descr="terrain hand2.bmp">
              <a:extLst>
                <a:ext uri="{FF2B5EF4-FFF2-40B4-BE49-F238E27FC236}">
                  <a16:creationId xmlns:a16="http://schemas.microsoft.com/office/drawing/2014/main" id="{F4AFCE43-DF40-438C-BBD7-D8A52DC8CA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6915"/>
              <a:ext cx="4319905" cy="1810385"/>
            </a:xfrm>
            <a:prstGeom prst="rect">
              <a:avLst/>
            </a:prstGeom>
            <a:extLst/>
          </p:spPr>
        </p:pic>
      </p:grpSp>
      <p:sp>
        <p:nvSpPr>
          <p:cNvPr id="10" name="Zone de texte 2">
            <a:extLst>
              <a:ext uri="{FF2B5EF4-FFF2-40B4-BE49-F238E27FC236}">
                <a16:creationId xmlns:a16="http://schemas.microsoft.com/office/drawing/2014/main" id="{7515D39E-789F-493D-92A6-FAD78A1D802C}"/>
              </a:ext>
            </a:extLst>
          </p:cNvPr>
          <p:cNvSpPr txBox="1">
            <a:spLocks noChangeArrowheads="1"/>
          </p:cNvSpPr>
          <p:nvPr/>
        </p:nvSpPr>
        <p:spPr bwMode="auto">
          <a:xfrm>
            <a:off x="238125" y="1682115"/>
            <a:ext cx="11715750" cy="44998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But du jeu : </a:t>
            </a:r>
            <a:r>
              <a:rPr lang="fr-FR" dirty="0">
                <a:effectLst/>
                <a:latin typeface="Calibri" panose="020F0502020204030204" pitchFamily="34" charset="0"/>
                <a:ea typeface="Calibri" panose="020F0502020204030204" pitchFamily="34" charset="0"/>
                <a:cs typeface="Times New Roman" panose="02020603050405020304" pitchFamily="18" charset="0"/>
              </a:rPr>
              <a:t>Marquer au moins un but de plus que l’équipe adverse.</a:t>
            </a:r>
          </a:p>
          <a:p>
            <a:pPr>
              <a:lnSpc>
                <a:spcPct val="115000"/>
              </a:lnSpc>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Dispositif :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effectLst/>
                <a:latin typeface="Calibri" panose="020F0502020204030204" pitchFamily="34" charset="0"/>
                <a:ea typeface="Calibri" panose="020F0502020204030204" pitchFamily="34" charset="0"/>
                <a:cs typeface="Times New Roman" panose="02020603050405020304" pitchFamily="18" charset="0"/>
              </a:rPr>
              <a:t>2 terrains en largeur sur un terrain de handball.</a:t>
            </a:r>
          </a:p>
          <a:p>
            <a:pPr>
              <a:lnSpc>
                <a:spcPct val="115000"/>
              </a:lnSpc>
              <a:spcAft>
                <a:spcPts val="0"/>
              </a:spcAft>
            </a:pPr>
            <a:r>
              <a:rPr lang="fr-FR" dirty="0">
                <a:effectLst/>
                <a:latin typeface="Calibri" panose="020F0502020204030204" pitchFamily="34" charset="0"/>
                <a:ea typeface="Calibri" panose="020F0502020204030204" pitchFamily="34" charset="0"/>
                <a:cs typeface="Times New Roman" panose="02020603050405020304" pitchFamily="18" charset="0"/>
              </a:rPr>
              <a:t>2 buts et 2 surfaces de but de 5 mètres par terrain.</a:t>
            </a:r>
          </a:p>
          <a:p>
            <a:pPr>
              <a:lnSpc>
                <a:spcPct val="115000"/>
              </a:lnSpc>
              <a:spcAft>
                <a:spcPts val="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2 équipes de 5 joueurs  </a:t>
            </a:r>
            <a:r>
              <a:rPr lang="fr-FR" dirty="0">
                <a:effectLst/>
                <a:latin typeface="Calibri" panose="020F0502020204030204" pitchFamily="34" charset="0"/>
                <a:ea typeface="Calibri" panose="020F0502020204030204" pitchFamily="34" charset="0"/>
                <a:cs typeface="Times New Roman" panose="02020603050405020304" pitchFamily="18" charset="0"/>
              </a:rPr>
              <a:t>( 4 + 1GB) ou </a:t>
            </a:r>
            <a:r>
              <a:rPr lang="fr-FR" b="1" dirty="0">
                <a:effectLst/>
                <a:latin typeface="Calibri" panose="020F0502020204030204" pitchFamily="34" charset="0"/>
                <a:ea typeface="Calibri" panose="020F0502020204030204" pitchFamily="34" charset="0"/>
                <a:cs typeface="Times New Roman" panose="02020603050405020304" pitchFamily="18" charset="0"/>
              </a:rPr>
              <a:t>2 équipes de 4 joueurs  </a:t>
            </a:r>
            <a:r>
              <a:rPr lang="fr-FR" dirty="0">
                <a:effectLst/>
                <a:latin typeface="Calibri" panose="020F0502020204030204" pitchFamily="34" charset="0"/>
                <a:ea typeface="Calibri" panose="020F0502020204030204" pitchFamily="34" charset="0"/>
                <a:cs typeface="Times New Roman" panose="02020603050405020304" pitchFamily="18" charset="0"/>
              </a:rPr>
              <a:t>( 3 + 1GB)</a:t>
            </a:r>
          </a:p>
          <a:p>
            <a:pPr>
              <a:lnSpc>
                <a:spcPct val="115000"/>
              </a:lnSpc>
              <a:spcAft>
                <a:spcPts val="0"/>
              </a:spcAft>
            </a:pPr>
            <a:r>
              <a:rPr lang="fr-FR" dirty="0">
                <a:effectLst/>
                <a:latin typeface="Calibri" panose="020F0502020204030204" pitchFamily="34" charset="0"/>
                <a:ea typeface="Calibri" panose="020F0502020204030204" pitchFamily="34" charset="0"/>
                <a:cs typeface="Times New Roman" panose="02020603050405020304" pitchFamily="18" charset="0"/>
              </a:rPr>
              <a:t>1 ballon Mini hand par terrain</a:t>
            </a:r>
          </a:p>
          <a:p>
            <a:pPr>
              <a:lnSpc>
                <a:spcPct val="115000"/>
              </a:lnSpc>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Déroulement :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u="sng" dirty="0">
                <a:effectLst/>
                <a:latin typeface="Calibri" panose="020F0502020204030204" pitchFamily="34" charset="0"/>
                <a:ea typeface="Calibri" panose="020F0502020204030204" pitchFamily="34" charset="0"/>
                <a:cs typeface="Times New Roman" panose="02020603050405020304" pitchFamily="18" charset="0"/>
              </a:rPr>
              <a:t>L'engagement</a:t>
            </a:r>
            <a:r>
              <a:rPr lang="fr-FR" dirty="0">
                <a:effectLst/>
                <a:latin typeface="Calibri" panose="020F0502020204030204" pitchFamily="34" charset="0"/>
                <a:ea typeface="Calibri" panose="020F0502020204030204" pitchFamily="34" charset="0"/>
                <a:cs typeface="Times New Roman" panose="02020603050405020304" pitchFamily="18" charset="0"/>
              </a:rPr>
              <a:t> se fait au milieu du terrain au début de chaque période et par le gardien dans sa surface de but après un but.</a:t>
            </a:r>
          </a:p>
          <a:p>
            <a:pPr>
              <a:lnSpc>
                <a:spcPct val="115000"/>
              </a:lnSpc>
              <a:spcAft>
                <a:spcPts val="0"/>
              </a:spcAft>
            </a:pPr>
            <a:r>
              <a:rPr lang="fr-FR" b="1" u="sng" dirty="0">
                <a:effectLst/>
                <a:latin typeface="Calibri" panose="020F0502020204030204" pitchFamily="34" charset="0"/>
                <a:ea typeface="Calibri" panose="020F0502020204030204" pitchFamily="34" charset="0"/>
                <a:cs typeface="Times New Roman" panose="02020603050405020304" pitchFamily="18" charset="0"/>
              </a:rPr>
              <a:t>Remise en jeu</a:t>
            </a:r>
            <a:r>
              <a:rPr lang="fr-FR" dirty="0">
                <a:effectLst/>
                <a:latin typeface="Calibri" panose="020F0502020204030204" pitchFamily="34" charset="0"/>
                <a:ea typeface="Calibri" panose="020F0502020204030204" pitchFamily="34" charset="0"/>
                <a:cs typeface="Times New Roman" panose="02020603050405020304" pitchFamily="18" charset="0"/>
              </a:rPr>
              <a:t> :</a:t>
            </a:r>
            <a:br>
              <a:rPr lang="fr-FR" dirty="0">
                <a:effectLst/>
                <a:latin typeface="Calibri" panose="020F0502020204030204" pitchFamily="34" charset="0"/>
                <a:ea typeface="Calibri" panose="020F0502020204030204" pitchFamily="34" charset="0"/>
                <a:cs typeface="Times New Roman" panose="02020603050405020304" pitchFamily="18" charset="0"/>
              </a:rPr>
            </a:br>
            <a:r>
              <a:rPr lang="fr-FR" dirty="0">
                <a:effectLst/>
                <a:latin typeface="Calibri" panose="020F0502020204030204" pitchFamily="34" charset="0"/>
                <a:ea typeface="Calibri" panose="020F0502020204030204" pitchFamily="34" charset="0"/>
                <a:cs typeface="Times New Roman" panose="02020603050405020304" pitchFamily="18" charset="0"/>
              </a:rPr>
              <a:t>Lorsque le ballon franchit la ligne de côté (ligne de touche), la remise en jeu se fait sur cette ligne.</a:t>
            </a:r>
            <a:br>
              <a:rPr lang="fr-FR" dirty="0">
                <a:effectLst/>
                <a:latin typeface="Calibri" panose="020F0502020204030204" pitchFamily="34" charset="0"/>
                <a:ea typeface="Calibri" panose="020F0502020204030204" pitchFamily="34" charset="0"/>
                <a:cs typeface="Times New Roman" panose="02020603050405020304" pitchFamily="18" charset="0"/>
              </a:rPr>
            </a:br>
            <a:r>
              <a:rPr lang="fr-FR" dirty="0">
                <a:effectLst/>
                <a:latin typeface="Calibri" panose="020F0502020204030204" pitchFamily="34" charset="0"/>
                <a:ea typeface="Calibri" panose="020F0502020204030204" pitchFamily="34" charset="0"/>
                <a:cs typeface="Times New Roman" panose="02020603050405020304" pitchFamily="18" charset="0"/>
              </a:rPr>
              <a:t>Lorsque le ballon franchit la ligne de fond (ligne de but), la remise en jeu se fait par le gardien de but sauf si le ballon a été touché par un coéquipier du gardien (corner).</a:t>
            </a:r>
          </a:p>
          <a:p>
            <a:pPr>
              <a:lnSpc>
                <a:spcPct val="115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dirty="0">
                <a:effectLst/>
                <a:latin typeface="Calibri" panose="020F0502020204030204" pitchFamily="34" charset="0"/>
                <a:ea typeface="Calibri" panose="020F0502020204030204" pitchFamily="34" charset="0"/>
                <a:cs typeface="Times New Roman" panose="02020603050405020304" pitchFamily="18" charset="0"/>
              </a:rPr>
              <a:t>Dans le cadre d’un tournoi à 4 équipes et plus, </a:t>
            </a:r>
            <a:r>
              <a:rPr lang="fr-FR" b="1" u="sng" dirty="0">
                <a:effectLst/>
                <a:latin typeface="Calibri" panose="020F0502020204030204" pitchFamily="34" charset="0"/>
                <a:ea typeface="Calibri" panose="020F0502020204030204" pitchFamily="34" charset="0"/>
                <a:cs typeface="Times New Roman" panose="02020603050405020304" pitchFamily="18" charset="0"/>
              </a:rPr>
              <a:t>le match se joue en 2 mi-temps de 6’.</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186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3076906-A3FB-451B-9B39-6DA8842CEE9B}"/>
              </a:ext>
            </a:extLst>
          </p:cNvPr>
          <p:cNvSpPr>
            <a:spLocks noGrp="1"/>
          </p:cNvSpPr>
          <p:nvPr>
            <p:ph type="sldNum" sz="quarter" idx="12"/>
          </p:nvPr>
        </p:nvSpPr>
        <p:spPr/>
        <p:txBody>
          <a:bodyPr/>
          <a:lstStyle/>
          <a:p>
            <a:pPr rtl="0"/>
            <a:fld id="{D495E168-DA5E-4888-8D8A-92B118324C14}" type="slidenum">
              <a:rPr lang="fr-FR" noProof="0" smtClean="0"/>
              <a:t>34</a:t>
            </a:fld>
            <a:endParaRPr lang="fr-FR" noProof="0" dirty="0"/>
          </a:p>
        </p:txBody>
      </p:sp>
      <p:sp>
        <p:nvSpPr>
          <p:cNvPr id="4" name="Espace réservé du pied de page 5">
            <a:extLst>
              <a:ext uri="{FF2B5EF4-FFF2-40B4-BE49-F238E27FC236}">
                <a16:creationId xmlns:a16="http://schemas.microsoft.com/office/drawing/2014/main" id="{DBC4E8B7-4BA6-4124-9AE0-36836D6EC9D1}"/>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300831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D1C66-8B88-4FDA-AFA7-4549E31005F8}"/>
              </a:ext>
            </a:extLst>
          </p:cNvPr>
          <p:cNvSpPr>
            <a:spLocks noGrp="1"/>
          </p:cNvSpPr>
          <p:nvPr>
            <p:ph type="title"/>
          </p:nvPr>
        </p:nvSpPr>
        <p:spPr/>
        <p:txBody>
          <a:bodyPr rtlCol="0"/>
          <a:lstStyle/>
          <a:p>
            <a:pPr rtl="0"/>
            <a:r>
              <a:rPr lang="fr-FR" dirty="0"/>
              <a:t>GRANDE IMAGE</a:t>
            </a:r>
          </a:p>
        </p:txBody>
      </p:sp>
      <p:sp>
        <p:nvSpPr>
          <p:cNvPr id="4" name="Espace réservé du numéro de diapositive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rtlCol="0"/>
          <a:lstStyle/>
          <a:p>
            <a:pPr rtl="0"/>
            <a:fld id="{D495E168-DA5E-4888-8D8A-92B118324C14}" type="slidenum">
              <a:rPr lang="fr-FR" smtClean="0"/>
              <a:pPr rtl="0"/>
              <a:t>35</a:t>
            </a:fld>
            <a:endParaRPr lang="fr-FR" dirty="0"/>
          </a:p>
        </p:txBody>
      </p:sp>
      <p:pic>
        <p:nvPicPr>
          <p:cNvPr id="10" name="Image 9">
            <a:extLst>
              <a:ext uri="{FF2B5EF4-FFF2-40B4-BE49-F238E27FC236}">
                <a16:creationId xmlns:a16="http://schemas.microsoft.com/office/drawing/2014/main" id="{5A1A361B-40A7-4302-92CC-B115347CC8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81300" y="457786"/>
            <a:ext cx="6096000" cy="6096000"/>
          </a:xfrm>
          <a:prstGeom prst="rect">
            <a:avLst/>
          </a:prstGeom>
        </p:spPr>
      </p:pic>
      <p:sp>
        <p:nvSpPr>
          <p:cNvPr id="7" name="Espace réservé du pied de page 5">
            <a:extLst>
              <a:ext uri="{FF2B5EF4-FFF2-40B4-BE49-F238E27FC236}">
                <a16:creationId xmlns:a16="http://schemas.microsoft.com/office/drawing/2014/main" id="{9143B95C-DA89-40CE-84EE-34BF41D4A1A9}"/>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pic>
        <p:nvPicPr>
          <p:cNvPr id="15" name="Image 14">
            <a:extLst>
              <a:ext uri="{FF2B5EF4-FFF2-40B4-BE49-F238E27FC236}">
                <a16:creationId xmlns:a16="http://schemas.microsoft.com/office/drawing/2014/main" id="{C8F55FC8-CC4A-42DB-AB5B-1E0012093102}"/>
              </a:ext>
            </a:extLst>
          </p:cNvPr>
          <p:cNvPicPr>
            <a:picLocks noChangeAspect="1"/>
          </p:cNvPicPr>
          <p:nvPr/>
        </p:nvPicPr>
        <p:blipFill rotWithShape="1">
          <a:blip r:embed="rId4"/>
          <a:srcRect r="48125"/>
          <a:stretch/>
        </p:blipFill>
        <p:spPr>
          <a:xfrm>
            <a:off x="2624354" y="3171634"/>
            <a:ext cx="1972625" cy="1901325"/>
          </a:xfrm>
          <a:prstGeom prst="rect">
            <a:avLst/>
          </a:prstGeom>
          <a:effectLst>
            <a:softEdge rad="317500"/>
          </a:effectLst>
        </p:spPr>
      </p:pic>
      <p:pic>
        <p:nvPicPr>
          <p:cNvPr id="16" name="Image 15">
            <a:extLst>
              <a:ext uri="{FF2B5EF4-FFF2-40B4-BE49-F238E27FC236}">
                <a16:creationId xmlns:a16="http://schemas.microsoft.com/office/drawing/2014/main" id="{2EC93C39-D377-4BD7-AEFB-435EB4762BA7}"/>
              </a:ext>
            </a:extLst>
          </p:cNvPr>
          <p:cNvPicPr>
            <a:picLocks noChangeAspect="1"/>
          </p:cNvPicPr>
          <p:nvPr/>
        </p:nvPicPr>
        <p:blipFill rotWithShape="1">
          <a:blip r:embed="rId4"/>
          <a:srcRect l="51406"/>
          <a:stretch/>
        </p:blipFill>
        <p:spPr>
          <a:xfrm>
            <a:off x="7124700" y="3210177"/>
            <a:ext cx="1847850" cy="1901324"/>
          </a:xfrm>
          <a:prstGeom prst="rect">
            <a:avLst/>
          </a:prstGeom>
          <a:effectLst>
            <a:softEdge rad="317500"/>
          </a:effectLst>
        </p:spPr>
      </p:pic>
      <p:sp>
        <p:nvSpPr>
          <p:cNvPr id="17" name="ZoneTexte 16">
            <a:extLst>
              <a:ext uri="{FF2B5EF4-FFF2-40B4-BE49-F238E27FC236}">
                <a16:creationId xmlns:a16="http://schemas.microsoft.com/office/drawing/2014/main" id="{24DB381D-F0C9-4AD5-B363-645FF41CB8E6}"/>
              </a:ext>
            </a:extLst>
          </p:cNvPr>
          <p:cNvSpPr txBox="1"/>
          <p:nvPr/>
        </p:nvSpPr>
        <p:spPr>
          <a:xfrm>
            <a:off x="514352" y="533099"/>
            <a:ext cx="2867024"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400" b="1" dirty="0">
                <a:ln/>
                <a:solidFill>
                  <a:schemeClr val="accent3"/>
                </a:solidFill>
              </a:rPr>
              <a:t>Bon appétit !</a:t>
            </a:r>
          </a:p>
        </p:txBody>
      </p:sp>
      <p:pic>
        <p:nvPicPr>
          <p:cNvPr id="20" name="Image 19">
            <a:extLst>
              <a:ext uri="{FF2B5EF4-FFF2-40B4-BE49-F238E27FC236}">
                <a16:creationId xmlns:a16="http://schemas.microsoft.com/office/drawing/2014/main" id="{DAF011AE-E9E5-41CF-814B-39A576B07A8F}"/>
              </a:ext>
            </a:extLst>
          </p:cNvPr>
          <p:cNvPicPr>
            <a:picLocks noChangeAspect="1"/>
          </p:cNvPicPr>
          <p:nvPr/>
        </p:nvPicPr>
        <p:blipFill>
          <a:blip r:embed="rId5"/>
          <a:stretch>
            <a:fillRect/>
          </a:stretch>
        </p:blipFill>
        <p:spPr>
          <a:xfrm>
            <a:off x="5486400" y="152099"/>
            <a:ext cx="1539722" cy="962326"/>
          </a:xfrm>
          <a:prstGeom prst="rect">
            <a:avLst/>
          </a:prstGeom>
        </p:spPr>
      </p:pic>
    </p:spTree>
    <p:extLst>
      <p:ext uri="{BB962C8B-B14F-4D97-AF65-F5344CB8AC3E}">
        <p14:creationId xmlns:p14="http://schemas.microsoft.com/office/powerpoint/2010/main" val="33484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19" presetClass="entr" presetSubtype="10"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0" fill="hold"/>
                                        <p:tgtEl>
                                          <p:spTgt spid="20"/>
                                        </p:tgtEl>
                                        <p:attrNameLst>
                                          <p:attrName>ppt_w</p:attrName>
                                        </p:attrNameLst>
                                      </p:cBhvr>
                                      <p:tavLst>
                                        <p:tav tm="0" fmla="#ppt_w*sin(2.5*pi*$)">
                                          <p:val>
                                            <p:fltVal val="0"/>
                                          </p:val>
                                        </p:tav>
                                        <p:tav tm="100000">
                                          <p:val>
                                            <p:fltVal val="1"/>
                                          </p:val>
                                        </p:tav>
                                      </p:tavLst>
                                    </p:anim>
                                    <p:anim calcmode="lin" valueType="num">
                                      <p:cBhvr>
                                        <p:cTn id="20" dur="5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BC1A8D-E693-4704-8E11-5AAB4B40BAEF}"/>
              </a:ext>
            </a:extLst>
          </p:cNvPr>
          <p:cNvSpPr>
            <a:spLocks noGrp="1"/>
          </p:cNvSpPr>
          <p:nvPr>
            <p:ph type="ctrTitle"/>
          </p:nvPr>
        </p:nvSpPr>
        <p:spPr/>
        <p:txBody>
          <a:bodyPr rtlCol="0">
            <a:normAutofit/>
          </a:bodyPr>
          <a:lstStyle/>
          <a:p>
            <a:r>
              <a:rPr lang="fr-FR" dirty="0"/>
              <a:t>Organiser une rencontre sportive</a:t>
            </a:r>
          </a:p>
        </p:txBody>
      </p:sp>
      <p:pic>
        <p:nvPicPr>
          <p:cNvPr id="10" name="Espace réservé d’image 9">
            <a:extLst>
              <a:ext uri="{FF2B5EF4-FFF2-40B4-BE49-F238E27FC236}">
                <a16:creationId xmlns:a16="http://schemas.microsoft.com/office/drawing/2014/main" id="{262D17B0-1557-47A2-A8D6-91730FF9DB5D}"/>
              </a:ext>
            </a:extLst>
          </p:cNvPr>
          <p:cNvPicPr>
            <a:picLocks noGrp="1" noChangeAspect="1"/>
          </p:cNvPicPr>
          <p:nvPr>
            <p:ph type="pic" sz="quarter" idx="13"/>
          </p:nvPr>
        </p:nvPicPr>
        <p:blipFill>
          <a:blip r:embed="rId3"/>
          <a:stretch>
            <a:fillRect/>
          </a:stretch>
        </p:blipFill>
        <p:spPr>
          <a:xfrm>
            <a:off x="914400" y="2341374"/>
            <a:ext cx="11270894" cy="2638434"/>
          </a:xfrm>
        </p:spPr>
      </p:pic>
      <p:sp>
        <p:nvSpPr>
          <p:cNvPr id="12" name="Espace réservé du numéro de diapositive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rtlCol="0"/>
          <a:lstStyle/>
          <a:p>
            <a:pPr rtl="0"/>
            <a:fld id="{D495E168-DA5E-4888-8D8A-92B118324C14}" type="slidenum">
              <a:rPr lang="fr-FR" smtClean="0"/>
              <a:pPr rtl="0"/>
              <a:t>36</a:t>
            </a:fld>
            <a:endParaRPr lang="fr-FR" dirty="0"/>
          </a:p>
        </p:txBody>
      </p:sp>
      <p:sp>
        <p:nvSpPr>
          <p:cNvPr id="15" name="Espace réservé du pied de page 5">
            <a:extLst>
              <a:ext uri="{FF2B5EF4-FFF2-40B4-BE49-F238E27FC236}">
                <a16:creationId xmlns:a16="http://schemas.microsoft.com/office/drawing/2014/main" id="{EC00FEAE-5ADF-486D-921F-1901EE4E61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126915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37</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a:xfrm>
            <a:off x="838199" y="365126"/>
            <a:ext cx="9685421" cy="945498"/>
          </a:xfrm>
          <a:solidFill>
            <a:schemeClr val="bg1"/>
          </a:solidFill>
        </p:spPr>
        <p:txBody>
          <a:bodyPr>
            <a:normAutofit fontScale="90000"/>
          </a:bodyPr>
          <a:lstStyle/>
          <a:p>
            <a:r>
              <a:rPr lang="fr-FR" dirty="0"/>
              <a:t>Pour vous, une rencontre sportive </a:t>
            </a:r>
            <a:r>
              <a:rPr lang="fr-FR" dirty="0">
                <a:solidFill>
                  <a:schemeClr val="bg1"/>
                </a:solidFill>
              </a:rPr>
              <a:t>scolaire,</a:t>
            </a:r>
            <a:r>
              <a:rPr lang="fr-FR" dirty="0"/>
              <a:t> c’est…</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grpSp>
        <p:nvGrpSpPr>
          <p:cNvPr id="6" name="Groupe 5">
            <a:extLst>
              <a:ext uri="{FF2B5EF4-FFF2-40B4-BE49-F238E27FC236}">
                <a16:creationId xmlns:a16="http://schemas.microsoft.com/office/drawing/2014/main" id="{2731EE92-9DA8-4AF1-8B50-A22CB212AE32}"/>
              </a:ext>
            </a:extLst>
          </p:cNvPr>
          <p:cNvGrpSpPr/>
          <p:nvPr/>
        </p:nvGrpSpPr>
        <p:grpSpPr>
          <a:xfrm>
            <a:off x="2518610" y="2188323"/>
            <a:ext cx="7154780" cy="3993621"/>
            <a:chOff x="1564105" y="2228595"/>
            <a:chExt cx="7154780" cy="3993621"/>
          </a:xfrm>
        </p:grpSpPr>
        <p:pic>
          <p:nvPicPr>
            <p:cNvPr id="5" name="Image 4">
              <a:extLst>
                <a:ext uri="{FF2B5EF4-FFF2-40B4-BE49-F238E27FC236}">
                  <a16:creationId xmlns:a16="http://schemas.microsoft.com/office/drawing/2014/main" id="{08B997B4-61CE-41A0-B98D-3921F1FFFFB9}"/>
                </a:ext>
              </a:extLst>
            </p:cNvPr>
            <p:cNvPicPr>
              <a:picLocks noChangeAspect="1"/>
            </p:cNvPicPr>
            <p:nvPr/>
          </p:nvPicPr>
          <p:blipFill>
            <a:blip r:embed="rId2"/>
            <a:stretch>
              <a:fillRect/>
            </a:stretch>
          </p:blipFill>
          <p:spPr>
            <a:xfrm>
              <a:off x="3776412" y="3651835"/>
              <a:ext cx="3141577" cy="2570381"/>
            </a:xfrm>
            <a:prstGeom prst="rect">
              <a:avLst/>
            </a:prstGeom>
          </p:spPr>
        </p:pic>
        <p:sp>
          <p:nvSpPr>
            <p:cNvPr id="2" name="Bulle narrative : rectangle à coins arrondis 1">
              <a:extLst>
                <a:ext uri="{FF2B5EF4-FFF2-40B4-BE49-F238E27FC236}">
                  <a16:creationId xmlns:a16="http://schemas.microsoft.com/office/drawing/2014/main" id="{58514A07-2767-4721-A3F5-3135C91CD266}"/>
                </a:ext>
              </a:extLst>
            </p:cNvPr>
            <p:cNvSpPr/>
            <p:nvPr/>
          </p:nvSpPr>
          <p:spPr>
            <a:xfrm>
              <a:off x="1564105" y="2390273"/>
              <a:ext cx="2342148" cy="815891"/>
            </a:xfrm>
            <a:prstGeom prst="wedgeRoundRectCallout">
              <a:avLst>
                <a:gd name="adj1" fmla="val 65778"/>
                <a:gd name="adj2" fmla="val 106657"/>
                <a:gd name="adj3" fmla="val 16667"/>
              </a:avLst>
            </a:prstGeom>
            <a:solidFill>
              <a:schemeClr val="bg1"/>
            </a:solidFill>
            <a:ln w="12700" cap="flat">
              <a:solidFill>
                <a:schemeClr val="tx1"/>
              </a:solidFill>
              <a:prstDash val="solid"/>
              <a:miter/>
            </a:ln>
          </p:spPr>
          <p:txBody>
            <a:bodyPr rtlCol="0" anchor="ctr"/>
            <a:lstStyle/>
            <a:p>
              <a:pPr algn="l"/>
              <a:r>
                <a:rPr lang="fr-FR" dirty="0"/>
                <a:t>Organiser une rencontre de hand ? </a:t>
              </a:r>
            </a:p>
          </p:txBody>
        </p:sp>
        <p:sp>
          <p:nvSpPr>
            <p:cNvPr id="7" name="Bulle narrative : rectangle à coins arrondis 6">
              <a:extLst>
                <a:ext uri="{FF2B5EF4-FFF2-40B4-BE49-F238E27FC236}">
                  <a16:creationId xmlns:a16="http://schemas.microsoft.com/office/drawing/2014/main" id="{4AFCCDDF-EAE6-4FBA-B991-44FD5E5EB9DF}"/>
                </a:ext>
              </a:extLst>
            </p:cNvPr>
            <p:cNvSpPr/>
            <p:nvPr/>
          </p:nvSpPr>
          <p:spPr>
            <a:xfrm>
              <a:off x="6553201" y="2228595"/>
              <a:ext cx="2165684" cy="1074886"/>
            </a:xfrm>
            <a:prstGeom prst="wedgeRoundRectCallout">
              <a:avLst>
                <a:gd name="adj1" fmla="val -49722"/>
                <a:gd name="adj2" fmla="val 91602"/>
                <a:gd name="adj3" fmla="val 16667"/>
              </a:avLst>
            </a:prstGeom>
            <a:solidFill>
              <a:schemeClr val="bg1"/>
            </a:solidFill>
            <a:ln w="12700" cap="flat">
              <a:solidFill>
                <a:schemeClr val="tx1"/>
              </a:solidFill>
              <a:prstDash val="solid"/>
              <a:miter/>
            </a:ln>
          </p:spPr>
          <p:txBody>
            <a:bodyPr rtlCol="0" anchor="ctr"/>
            <a:lstStyle/>
            <a:p>
              <a:pPr algn="l"/>
              <a:r>
                <a:rPr lang="fr-FR" dirty="0"/>
                <a:t>On fait ça tous les week-ends !</a:t>
              </a:r>
            </a:p>
          </p:txBody>
        </p:sp>
        <p:sp>
          <p:nvSpPr>
            <p:cNvPr id="9" name="Bulle narrative : rectangle à coins arrondis 8">
              <a:extLst>
                <a:ext uri="{FF2B5EF4-FFF2-40B4-BE49-F238E27FC236}">
                  <a16:creationId xmlns:a16="http://schemas.microsoft.com/office/drawing/2014/main" id="{C6575BF7-2C7B-496F-B488-242D3D398740}"/>
                </a:ext>
              </a:extLst>
            </p:cNvPr>
            <p:cNvSpPr/>
            <p:nvPr/>
          </p:nvSpPr>
          <p:spPr>
            <a:xfrm>
              <a:off x="4264358" y="2326104"/>
              <a:ext cx="1125789" cy="692567"/>
            </a:xfrm>
            <a:prstGeom prst="wedgeRoundRectCallout">
              <a:avLst>
                <a:gd name="adj1" fmla="val 48323"/>
                <a:gd name="adj2" fmla="val 151975"/>
                <a:gd name="adj3" fmla="val 16667"/>
              </a:avLst>
            </a:prstGeom>
            <a:solidFill>
              <a:schemeClr val="bg1"/>
            </a:solidFill>
            <a:ln w="12700" cap="flat">
              <a:solidFill>
                <a:schemeClr val="tx1"/>
              </a:solidFill>
              <a:prstDash val="solid"/>
              <a:miter/>
            </a:ln>
          </p:spPr>
          <p:txBody>
            <a:bodyPr rtlCol="0" anchor="ctr"/>
            <a:lstStyle/>
            <a:p>
              <a:pPr algn="l"/>
              <a:r>
                <a:rPr lang="fr-FR" dirty="0" err="1"/>
                <a:t>Pffff</a:t>
              </a:r>
              <a:r>
                <a:rPr lang="fr-FR" dirty="0"/>
                <a:t> ! Facile !</a:t>
              </a:r>
            </a:p>
          </p:txBody>
        </p:sp>
      </p:grpSp>
      <p:sp>
        <p:nvSpPr>
          <p:cNvPr id="10" name="Titre 3">
            <a:extLst>
              <a:ext uri="{FF2B5EF4-FFF2-40B4-BE49-F238E27FC236}">
                <a16:creationId xmlns:a16="http://schemas.microsoft.com/office/drawing/2014/main" id="{69DA9151-975C-447E-A79E-4A9EC25ECCA9}"/>
              </a:ext>
            </a:extLst>
          </p:cNvPr>
          <p:cNvSpPr txBox="1">
            <a:spLocks/>
          </p:cNvSpPr>
          <p:nvPr/>
        </p:nvSpPr>
        <p:spPr>
          <a:xfrm>
            <a:off x="838199" y="232611"/>
            <a:ext cx="9685421" cy="1207400"/>
          </a:xfrm>
          <a:prstGeom prst="rect">
            <a:avLst/>
          </a:prstGeom>
          <a:solidFill>
            <a:schemeClr val="bg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nSpc>
                <a:spcPct val="120000"/>
              </a:lnSpc>
            </a:pPr>
            <a:r>
              <a:rPr lang="fr-FR" dirty="0"/>
              <a:t>Pour vous, une rencontre sportive scolaire, c’est…</a:t>
            </a:r>
          </a:p>
        </p:txBody>
      </p:sp>
    </p:spTree>
    <p:extLst>
      <p:ext uri="{BB962C8B-B14F-4D97-AF65-F5344CB8AC3E}">
        <p14:creationId xmlns:p14="http://schemas.microsoft.com/office/powerpoint/2010/main" val="158939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4D7E205-F3EB-4D02-B2C7-20573B8FC916}"/>
              </a:ext>
            </a:extLst>
          </p:cNvPr>
          <p:cNvSpPr>
            <a:spLocks noGrp="1"/>
          </p:cNvSpPr>
          <p:nvPr>
            <p:ph type="sldNum" sz="quarter" idx="12"/>
          </p:nvPr>
        </p:nvSpPr>
        <p:spPr/>
        <p:txBody>
          <a:bodyPr/>
          <a:lstStyle/>
          <a:p>
            <a:pPr rtl="0"/>
            <a:fld id="{D495E168-DA5E-4888-8D8A-92B118324C14}" type="slidenum">
              <a:rPr lang="fr-FR" noProof="0" smtClean="0"/>
              <a:t>38</a:t>
            </a:fld>
            <a:endParaRPr lang="fr-FR" noProof="0" dirty="0"/>
          </a:p>
        </p:txBody>
      </p:sp>
      <p:sp>
        <p:nvSpPr>
          <p:cNvPr id="5" name="Espace réservé du pied de page 5">
            <a:extLst>
              <a:ext uri="{FF2B5EF4-FFF2-40B4-BE49-F238E27FC236}">
                <a16:creationId xmlns:a16="http://schemas.microsoft.com/office/drawing/2014/main" id="{1609D723-CFF8-40E0-ABF9-89971123A290}"/>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6" name="Rectangle 5">
            <a:extLst>
              <a:ext uri="{FF2B5EF4-FFF2-40B4-BE49-F238E27FC236}">
                <a16:creationId xmlns:a16="http://schemas.microsoft.com/office/drawing/2014/main" id="{E84F1D35-C197-47C9-B055-67466A115C21}"/>
              </a:ext>
            </a:extLst>
          </p:cNvPr>
          <p:cNvSpPr/>
          <p:nvPr/>
        </p:nvSpPr>
        <p:spPr>
          <a:xfrm>
            <a:off x="609600" y="795669"/>
            <a:ext cx="8293767" cy="492122"/>
          </a:xfrm>
          <a:prstGeom prst="rect">
            <a:avLst/>
          </a:prstGeom>
        </p:spPr>
        <p:txBody>
          <a:bodyPr wrap="square">
            <a:spAutoFit/>
          </a:bodyPr>
          <a:lstStyle/>
          <a:p>
            <a:pPr>
              <a:lnSpc>
                <a:spcPct val="115000"/>
              </a:lnSpc>
              <a:spcAft>
                <a:spcPts val="0"/>
              </a:spcAft>
              <a:tabLst>
                <a:tab pos="4927600" algn="l"/>
              </a:tabLst>
            </a:pP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Les incontournables de la rencontre sportive scolaire</a:t>
            </a:r>
            <a:endParaRPr lang="fr-FR" sz="2400" dirty="0">
              <a:solidFill>
                <a:srgbClr val="036BB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710D23F-D6EA-4D1F-9C86-8AF22897719E}"/>
              </a:ext>
            </a:extLst>
          </p:cNvPr>
          <p:cNvSpPr/>
          <p:nvPr/>
        </p:nvSpPr>
        <p:spPr>
          <a:xfrm>
            <a:off x="609600" y="1862572"/>
            <a:ext cx="11053011" cy="4016484"/>
          </a:xfrm>
          <a:prstGeom prst="rect">
            <a:avLst/>
          </a:prstGeom>
        </p:spPr>
        <p:txBody>
          <a:bodyPr wrap="square">
            <a:spAutoFit/>
          </a:bodyPr>
          <a:lstStyle/>
          <a:p>
            <a:pPr marL="285750" indent="-285750">
              <a:spcAft>
                <a:spcPts val="1800"/>
              </a:spcAft>
              <a:buFont typeface="Arial" panose="020B0604020202020204" pitchFamily="34" charset="0"/>
              <a:buChar char="•"/>
            </a:pPr>
            <a:r>
              <a:rPr lang="fr-FR" dirty="0">
                <a:solidFill>
                  <a:schemeClr val="accent4">
                    <a:lumMod val="50000"/>
                  </a:schemeClr>
                </a:solidFill>
                <a:latin typeface="MyriadPro-Regular"/>
              </a:rPr>
              <a:t>La rencontre sportive vient nécessairement en aboutissement d’une unité d’apprentissage. </a:t>
            </a:r>
          </a:p>
          <a:p>
            <a:pPr marL="285750" indent="-285750">
              <a:spcAft>
                <a:spcPts val="1800"/>
              </a:spcAft>
              <a:buFont typeface="Arial" panose="020B0604020202020204" pitchFamily="34" charset="0"/>
              <a:buChar char="•"/>
            </a:pPr>
            <a:r>
              <a:rPr lang="fr-FR" dirty="0">
                <a:solidFill>
                  <a:schemeClr val="accent4">
                    <a:lumMod val="50000"/>
                  </a:schemeClr>
                </a:solidFill>
                <a:latin typeface="MyriadPro-Regular"/>
              </a:rPr>
              <a:t>Elle permet aux élèves de mettre en œuvre les compétences qu’il a acquises au cours du module d’apprentissage, sur les plans moteur, cognitif, informationnel, affectif…</a:t>
            </a:r>
          </a:p>
          <a:p>
            <a:pPr marL="285750" indent="-285750">
              <a:spcAft>
                <a:spcPts val="1800"/>
              </a:spcAft>
              <a:buFont typeface="Arial" panose="020B0604020202020204" pitchFamily="34" charset="0"/>
              <a:buChar char="•"/>
            </a:pPr>
            <a:r>
              <a:rPr lang="fr-FR" dirty="0">
                <a:solidFill>
                  <a:schemeClr val="accent4">
                    <a:lumMod val="50000"/>
                  </a:schemeClr>
                </a:solidFill>
                <a:latin typeface="MyriadPro-Regular"/>
              </a:rPr>
              <a:t>Elle réunit des élèves, des classes d’horizons différents autour de la pratique d’une activité. </a:t>
            </a:r>
          </a:p>
          <a:p>
            <a:pPr marL="285750" indent="-285750">
              <a:spcAft>
                <a:spcPts val="1800"/>
              </a:spcAft>
              <a:buFont typeface="Arial" panose="020B0604020202020204" pitchFamily="34" charset="0"/>
              <a:buChar char="•"/>
            </a:pPr>
            <a:r>
              <a:rPr lang="fr-FR" dirty="0">
                <a:solidFill>
                  <a:schemeClr val="accent4">
                    <a:lumMod val="50000"/>
                  </a:schemeClr>
                </a:solidFill>
                <a:latin typeface="MyriadPro-Regular"/>
              </a:rPr>
              <a:t>Elle favorise ainsi l’acceptation de la différence, le refus de toute discrimination, l’égalité filles-garçons, le respect (des règles, des partenaires et adversaires, de l’arbitre…)</a:t>
            </a:r>
          </a:p>
          <a:p>
            <a:pPr marL="285750" indent="-285750">
              <a:spcAft>
                <a:spcPts val="1800"/>
              </a:spcAft>
              <a:buFont typeface="Arial" panose="020B0604020202020204" pitchFamily="34" charset="0"/>
              <a:buChar char="•"/>
            </a:pPr>
            <a:r>
              <a:rPr lang="fr-FR" dirty="0">
                <a:solidFill>
                  <a:schemeClr val="accent4">
                    <a:lumMod val="50000"/>
                  </a:schemeClr>
                </a:solidFill>
                <a:latin typeface="MyriadPro-Regular"/>
              </a:rPr>
              <a:t>L’enfant est véritablement acteur : joueur, mais aussi concepteur, organisateur, arbitre, spectateur… Il est amené à prendre des responsabilités et en assumer les conséquences.</a:t>
            </a:r>
          </a:p>
          <a:p>
            <a:pPr marL="285750" indent="-285750">
              <a:spcAft>
                <a:spcPts val="1800"/>
              </a:spcAft>
              <a:buFont typeface="Arial" panose="020B0604020202020204" pitchFamily="34" charset="0"/>
              <a:buChar char="•"/>
            </a:pPr>
            <a:r>
              <a:rPr lang="fr-FR" dirty="0">
                <a:solidFill>
                  <a:schemeClr val="accent4">
                    <a:lumMod val="50000"/>
                  </a:schemeClr>
                </a:solidFill>
                <a:latin typeface="MyriadPro-Regular"/>
              </a:rPr>
              <a:t>Elle veille à l’inclusion effective de tous les élèves, elle met en place les adaptations nécessaires à la participation de tous, quelles que soient leurs particularités.</a:t>
            </a:r>
            <a:endParaRPr lang="fr-FR" dirty="0">
              <a:solidFill>
                <a:schemeClr val="accent4">
                  <a:lumMod val="50000"/>
                </a:schemeClr>
              </a:solidFill>
            </a:endParaRPr>
          </a:p>
        </p:txBody>
      </p:sp>
    </p:spTree>
    <p:extLst>
      <p:ext uri="{BB962C8B-B14F-4D97-AF65-F5344CB8AC3E}">
        <p14:creationId xmlns:p14="http://schemas.microsoft.com/office/powerpoint/2010/main" val="2945257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C2373F-C775-44AA-AC3E-AD877BE513D9}"/>
              </a:ext>
            </a:extLst>
          </p:cNvPr>
          <p:cNvSpPr>
            <a:spLocks noGrp="1"/>
          </p:cNvSpPr>
          <p:nvPr>
            <p:ph type="sldNum" sz="quarter" idx="12"/>
          </p:nvPr>
        </p:nvSpPr>
        <p:spPr/>
        <p:txBody>
          <a:bodyPr/>
          <a:lstStyle/>
          <a:p>
            <a:pPr rtl="0"/>
            <a:fld id="{D495E168-DA5E-4888-8D8A-92B118324C14}" type="slidenum">
              <a:rPr lang="fr-FR" noProof="0" smtClean="0"/>
              <a:t>39</a:t>
            </a:fld>
            <a:endParaRPr lang="fr-FR" noProof="0" dirty="0"/>
          </a:p>
        </p:txBody>
      </p:sp>
      <p:sp>
        <p:nvSpPr>
          <p:cNvPr id="4" name="Espace réservé du pied de page 5">
            <a:extLst>
              <a:ext uri="{FF2B5EF4-FFF2-40B4-BE49-F238E27FC236}">
                <a16:creationId xmlns:a16="http://schemas.microsoft.com/office/drawing/2014/main" id="{D86D9758-755C-4FFF-A8EC-A4A1FF7332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Rectangle 4">
            <a:extLst>
              <a:ext uri="{FF2B5EF4-FFF2-40B4-BE49-F238E27FC236}">
                <a16:creationId xmlns:a16="http://schemas.microsoft.com/office/drawing/2014/main" id="{A1DC7BFD-19D2-4A25-8524-E8E471665FF2}"/>
              </a:ext>
            </a:extLst>
          </p:cNvPr>
          <p:cNvSpPr/>
          <p:nvPr/>
        </p:nvSpPr>
        <p:spPr>
          <a:xfrm>
            <a:off x="1371600" y="1394494"/>
            <a:ext cx="8293767" cy="710707"/>
          </a:xfrm>
          <a:prstGeom prst="rect">
            <a:avLst/>
          </a:prstGeom>
        </p:spPr>
        <p:txBody>
          <a:bodyPr wrap="square">
            <a:spAutoFit/>
          </a:bodyPr>
          <a:lstStyle/>
          <a:p>
            <a:pPr>
              <a:lnSpc>
                <a:spcPct val="115000"/>
              </a:lnSpc>
              <a:spcAft>
                <a:spcPts val="0"/>
              </a:spcAft>
              <a:tabLst>
                <a:tab pos="4927600" algn="l"/>
              </a:tabLst>
            </a:pPr>
            <a:r>
              <a:rPr lang="fr-FR" b="1" dirty="0">
                <a:latin typeface="Calibri" panose="020F0502020204030204" pitchFamily="34" charset="0"/>
                <a:ea typeface="Calibri" panose="020F0502020204030204" pitchFamily="34" charset="0"/>
                <a:cs typeface="Times New Roman" panose="02020603050405020304" pitchFamily="18" charset="0"/>
              </a:rPr>
              <a:t>A savoir : L’Union Sportive de l’Enseignement du Premier degré (USEP) est la seule fédération sportive habilitée à organiser des rencontres sportives en temps scolaire.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e 10">
            <a:extLst>
              <a:ext uri="{FF2B5EF4-FFF2-40B4-BE49-F238E27FC236}">
                <a16:creationId xmlns:a16="http://schemas.microsoft.com/office/drawing/2014/main" id="{A00A7011-1BBA-4F42-A292-F63FAC34073B}"/>
              </a:ext>
            </a:extLst>
          </p:cNvPr>
          <p:cNvGrpSpPr/>
          <p:nvPr/>
        </p:nvGrpSpPr>
        <p:grpSpPr>
          <a:xfrm>
            <a:off x="469276" y="2293521"/>
            <a:ext cx="11407752" cy="2716230"/>
            <a:chOff x="469276" y="2412702"/>
            <a:chExt cx="11407752" cy="2716230"/>
          </a:xfrm>
        </p:grpSpPr>
        <p:sp>
          <p:nvSpPr>
            <p:cNvPr id="6" name="Rectangle 5">
              <a:extLst>
                <a:ext uri="{FF2B5EF4-FFF2-40B4-BE49-F238E27FC236}">
                  <a16:creationId xmlns:a16="http://schemas.microsoft.com/office/drawing/2014/main" id="{DBD5558A-1B7D-45FD-B36B-0E67A872F81D}"/>
                </a:ext>
              </a:extLst>
            </p:cNvPr>
            <p:cNvSpPr/>
            <p:nvPr/>
          </p:nvSpPr>
          <p:spPr>
            <a:xfrm>
              <a:off x="1259305" y="2447018"/>
              <a:ext cx="10168848" cy="2534027"/>
            </a:xfrm>
            <a:prstGeom prst="rect">
              <a:avLst/>
            </a:prstGeom>
          </p:spPr>
          <p:txBody>
            <a:bodyPr wrap="square">
              <a:spAutoFit/>
            </a:bodyPr>
            <a:lstStyle/>
            <a:p>
              <a:pPr>
                <a:lnSpc>
                  <a:spcPct val="150000"/>
                </a:lnSpc>
              </a:pPr>
              <a:r>
                <a:rPr lang="fr-FR" i="1" dirty="0"/>
                <a:t>L’USEP26, comité sportif d’associations juridiquement reconnues, partenaire habilité par la DSDEN26 à intervenir dans l’enseignement du premier degré conformément à ses statuts, participe, seule ou avec ses partenaires, en particulier ceux ayant signé une convention départementale avec la DSDEN26 et l’USEP26, à son initiative ou à la demande des équipes pédagogiques, à tout projet conduit par les écoles publiques dès lors qu’il engage des rencontres sportives pendant le temps scolaire conformément à l’article 1.</a:t>
              </a:r>
            </a:p>
          </p:txBody>
        </p:sp>
        <p:pic>
          <p:nvPicPr>
            <p:cNvPr id="7" name="Image 6">
              <a:extLst>
                <a:ext uri="{FF2B5EF4-FFF2-40B4-BE49-F238E27FC236}">
                  <a16:creationId xmlns:a16="http://schemas.microsoft.com/office/drawing/2014/main" id="{A9BA322C-1C9D-4D65-8CBA-73D5BD4561CC}"/>
                </a:ext>
              </a:extLst>
            </p:cNvPr>
            <p:cNvPicPr>
              <a:picLocks noChangeAspect="1"/>
            </p:cNvPicPr>
            <p:nvPr/>
          </p:nvPicPr>
          <p:blipFill rotWithShape="1">
            <a:blip r:embed="rId2"/>
            <a:srcRect l="3217" t="6781" r="52183" b="40559"/>
            <a:stretch/>
          </p:blipFill>
          <p:spPr>
            <a:xfrm>
              <a:off x="469276" y="2412702"/>
              <a:ext cx="686028" cy="540000"/>
            </a:xfrm>
            <a:prstGeom prst="rect">
              <a:avLst/>
            </a:prstGeom>
          </p:spPr>
        </p:pic>
        <p:pic>
          <p:nvPicPr>
            <p:cNvPr id="8" name="Image 7">
              <a:extLst>
                <a:ext uri="{FF2B5EF4-FFF2-40B4-BE49-F238E27FC236}">
                  <a16:creationId xmlns:a16="http://schemas.microsoft.com/office/drawing/2014/main" id="{FBE23B1B-68D2-42EC-A975-773767FD7A7C}"/>
                </a:ext>
              </a:extLst>
            </p:cNvPr>
            <p:cNvPicPr>
              <a:picLocks noChangeAspect="1"/>
            </p:cNvPicPr>
            <p:nvPr/>
          </p:nvPicPr>
          <p:blipFill rotWithShape="1">
            <a:blip r:embed="rId2"/>
            <a:srcRect l="49375" t="26842" r="3217" b="17485"/>
            <a:stretch/>
          </p:blipFill>
          <p:spPr>
            <a:xfrm>
              <a:off x="11187279" y="4588932"/>
              <a:ext cx="689749" cy="540000"/>
            </a:xfrm>
            <a:prstGeom prst="rect">
              <a:avLst/>
            </a:prstGeom>
          </p:spPr>
        </p:pic>
      </p:grpSp>
      <p:grpSp>
        <p:nvGrpSpPr>
          <p:cNvPr id="2" name="Groupe 1">
            <a:extLst>
              <a:ext uri="{FF2B5EF4-FFF2-40B4-BE49-F238E27FC236}">
                <a16:creationId xmlns:a16="http://schemas.microsoft.com/office/drawing/2014/main" id="{C3CD9DE4-20D2-44AF-AB3E-5B1658D5C5E9}"/>
              </a:ext>
            </a:extLst>
          </p:cNvPr>
          <p:cNvGrpSpPr/>
          <p:nvPr/>
        </p:nvGrpSpPr>
        <p:grpSpPr>
          <a:xfrm>
            <a:off x="503822" y="5253789"/>
            <a:ext cx="10307303" cy="931514"/>
            <a:chOff x="503822" y="5253789"/>
            <a:chExt cx="10307303" cy="931514"/>
          </a:xfrm>
        </p:grpSpPr>
        <p:pic>
          <p:nvPicPr>
            <p:cNvPr id="10" name="Image 9">
              <a:extLst>
                <a:ext uri="{FF2B5EF4-FFF2-40B4-BE49-F238E27FC236}">
                  <a16:creationId xmlns:a16="http://schemas.microsoft.com/office/drawing/2014/main" id="{D21D6501-3AB1-440E-B2E6-8455397E11E8}"/>
                </a:ext>
              </a:extLst>
            </p:cNvPr>
            <p:cNvPicPr>
              <a:picLocks noChangeAspect="1"/>
            </p:cNvPicPr>
            <p:nvPr/>
          </p:nvPicPr>
          <p:blipFill>
            <a:blip r:embed="rId3">
              <a:duotone>
                <a:schemeClr val="accent1">
                  <a:shade val="45000"/>
                  <a:satMod val="135000"/>
                </a:schemeClr>
                <a:prstClr val="white"/>
              </a:duotone>
            </a:blip>
            <a:stretch>
              <a:fillRect/>
            </a:stretch>
          </p:blipFill>
          <p:spPr>
            <a:xfrm>
              <a:off x="503822" y="5449938"/>
              <a:ext cx="549443" cy="549443"/>
            </a:xfrm>
            <a:prstGeom prst="rect">
              <a:avLst/>
            </a:prstGeom>
          </p:spPr>
        </p:pic>
        <p:sp>
          <p:nvSpPr>
            <p:cNvPr id="12" name="Rectangle 11">
              <a:extLst>
                <a:ext uri="{FF2B5EF4-FFF2-40B4-BE49-F238E27FC236}">
                  <a16:creationId xmlns:a16="http://schemas.microsoft.com/office/drawing/2014/main" id="{08DCC728-090C-4EE6-8EB4-7A93DD69C4B2}"/>
                </a:ext>
              </a:extLst>
            </p:cNvPr>
            <p:cNvSpPr/>
            <p:nvPr/>
          </p:nvSpPr>
          <p:spPr>
            <a:xfrm>
              <a:off x="1259305" y="5261973"/>
              <a:ext cx="9551820" cy="923330"/>
            </a:xfrm>
            <a:prstGeom prst="rect">
              <a:avLst/>
            </a:prstGeom>
          </p:spPr>
          <p:txBody>
            <a:bodyPr wrap="square">
              <a:spAutoFit/>
            </a:bodyPr>
            <a:lstStyle/>
            <a:p>
              <a:r>
                <a:rPr lang="fr-FR" dirty="0"/>
                <a:t>Le directeur/les enseignants renseignent l’imprimé « </a:t>
              </a:r>
              <a:r>
                <a:rPr lang="fr-FR" dirty="0">
                  <a:solidFill>
                    <a:srgbClr val="036BB6"/>
                  </a:solidFill>
                </a:rPr>
                <a:t>déclaration de rencontre d’EPS </a:t>
              </a:r>
              <a:r>
                <a:rPr lang="fr-FR" dirty="0"/>
                <a:t>» et l’adressent au plus tard 4 semaines avant la rencontre à l’IEN qui se chargera de la transmission aux responsables de l’USEP.</a:t>
              </a:r>
            </a:p>
          </p:txBody>
        </p:sp>
        <p:cxnSp>
          <p:nvCxnSpPr>
            <p:cNvPr id="14" name="Connecteur droit 13">
              <a:extLst>
                <a:ext uri="{FF2B5EF4-FFF2-40B4-BE49-F238E27FC236}">
                  <a16:creationId xmlns:a16="http://schemas.microsoft.com/office/drawing/2014/main" id="{8C7A14F1-A4F3-4E87-937F-35DA2777A073}"/>
                </a:ext>
              </a:extLst>
            </p:cNvPr>
            <p:cNvCxnSpPr/>
            <p:nvPr/>
          </p:nvCxnSpPr>
          <p:spPr>
            <a:xfrm>
              <a:off x="1152901" y="5253789"/>
              <a:ext cx="0" cy="928155"/>
            </a:xfrm>
            <a:prstGeom prst="line">
              <a:avLst/>
            </a:prstGeom>
            <a:ln w="28575">
              <a:solidFill>
                <a:srgbClr val="036BB6"/>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8CE2E60-553F-435F-BCF6-B3DBC2633796}"/>
              </a:ext>
            </a:extLst>
          </p:cNvPr>
          <p:cNvSpPr/>
          <p:nvPr/>
        </p:nvSpPr>
        <p:spPr>
          <a:xfrm>
            <a:off x="609600" y="795669"/>
            <a:ext cx="8293767" cy="492122"/>
          </a:xfrm>
          <a:prstGeom prst="rect">
            <a:avLst/>
          </a:prstGeom>
        </p:spPr>
        <p:txBody>
          <a:bodyPr wrap="square">
            <a:spAutoFit/>
          </a:bodyPr>
          <a:lstStyle/>
          <a:p>
            <a:pPr>
              <a:lnSpc>
                <a:spcPct val="115000"/>
              </a:lnSpc>
              <a:spcAft>
                <a:spcPts val="0"/>
              </a:spcAft>
              <a:tabLst>
                <a:tab pos="4927600" algn="l"/>
              </a:tabLst>
            </a:pP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Et l’USEP dans tout ça ?</a:t>
            </a:r>
            <a:endParaRPr lang="fr-FR" sz="2400" dirty="0">
              <a:solidFill>
                <a:srgbClr val="036BB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2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3"/>
          <a:stretch>
            <a:fillRect/>
          </a:stretch>
        </p:blipFill>
        <p:spPr>
          <a:xfrm>
            <a:off x="1425678" y="-9832"/>
            <a:ext cx="3805322" cy="5704372"/>
          </a:xfrm>
        </p:spPr>
      </p:pic>
      <p:sp>
        <p:nvSpPr>
          <p:cNvPr id="2" name="Titre 1">
            <a:extLst>
              <a:ext uri="{FF2B5EF4-FFF2-40B4-BE49-F238E27FC236}">
                <a16:creationId xmlns:a16="http://schemas.microsoft.com/office/drawing/2014/main" id="{1E38EE8B-1608-4FFC-96B5-595AB97B845A}"/>
              </a:ext>
            </a:extLst>
          </p:cNvPr>
          <p:cNvSpPr>
            <a:spLocks noGrp="1"/>
          </p:cNvSpPr>
          <p:nvPr>
            <p:ph type="title"/>
          </p:nvPr>
        </p:nvSpPr>
        <p:spPr>
          <a:xfrm>
            <a:off x="6910023" y="648393"/>
            <a:ext cx="4900175" cy="1042295"/>
          </a:xfrm>
        </p:spPr>
        <p:txBody>
          <a:bodyPr rtlCol="0">
            <a:normAutofit fontScale="90000"/>
          </a:bodyPr>
          <a:lstStyle/>
          <a:p>
            <a:pPr rtl="0"/>
            <a:r>
              <a:rPr lang="fr-FR" dirty="0"/>
              <a:t>Le programme de la journée</a:t>
            </a:r>
          </a:p>
        </p:txBody>
      </p:sp>
      <p:sp>
        <p:nvSpPr>
          <p:cNvPr id="7" name="Espace réservé du numéro de diapositive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fr-FR" smtClean="0"/>
              <a:pPr rtl="0"/>
              <a:t>4</a:t>
            </a:fld>
            <a:endParaRPr lang="fr-FR" dirty="0"/>
          </a:p>
        </p:txBody>
      </p:sp>
      <p:sp>
        <p:nvSpPr>
          <p:cNvPr id="20" name="Espace réservé du pied de page 5">
            <a:extLst>
              <a:ext uri="{FF2B5EF4-FFF2-40B4-BE49-F238E27FC236}">
                <a16:creationId xmlns:a16="http://schemas.microsoft.com/office/drawing/2014/main" id="{7D533C09-8614-4F3B-8686-F04B6D22C85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graphicFrame>
        <p:nvGraphicFramePr>
          <p:cNvPr id="9" name="Tableau 8">
            <a:extLst>
              <a:ext uri="{FF2B5EF4-FFF2-40B4-BE49-F238E27FC236}">
                <a16:creationId xmlns:a16="http://schemas.microsoft.com/office/drawing/2014/main" id="{65CE871F-FA25-47A6-AC52-93B115012C81}"/>
              </a:ext>
            </a:extLst>
          </p:cNvPr>
          <p:cNvGraphicFramePr>
            <a:graphicFrameLocks noGrp="1"/>
          </p:cNvGraphicFramePr>
          <p:nvPr>
            <p:extLst>
              <p:ext uri="{D42A27DB-BD31-4B8C-83A1-F6EECF244321}">
                <p14:modId xmlns:p14="http://schemas.microsoft.com/office/powerpoint/2010/main" val="3411649985"/>
              </p:ext>
            </p:extLst>
          </p:nvPr>
        </p:nvGraphicFramePr>
        <p:xfrm>
          <a:off x="6119701" y="2192547"/>
          <a:ext cx="5969518" cy="4409440"/>
        </p:xfrm>
        <a:graphic>
          <a:graphicData uri="http://schemas.openxmlformats.org/drawingml/2006/table">
            <a:tbl>
              <a:tblPr firstRow="1" bandRow="1">
                <a:tableStyleId>{3B4B98B0-60AC-42C2-AFA5-B58CD77FA1E5}</a:tableStyleId>
              </a:tblPr>
              <a:tblGrid>
                <a:gridCol w="897787">
                  <a:extLst>
                    <a:ext uri="{9D8B030D-6E8A-4147-A177-3AD203B41FA5}">
                      <a16:colId xmlns:a16="http://schemas.microsoft.com/office/drawing/2014/main" val="1289151621"/>
                    </a:ext>
                  </a:extLst>
                </a:gridCol>
                <a:gridCol w="5071731">
                  <a:extLst>
                    <a:ext uri="{9D8B030D-6E8A-4147-A177-3AD203B41FA5}">
                      <a16:colId xmlns:a16="http://schemas.microsoft.com/office/drawing/2014/main" val="3366397080"/>
                    </a:ext>
                  </a:extLst>
                </a:gridCol>
              </a:tblGrid>
              <a:tr h="254249">
                <a:tc>
                  <a:txBody>
                    <a:bodyPr/>
                    <a:lstStyle/>
                    <a:p>
                      <a:r>
                        <a:rPr lang="fr-FR" sz="1200" i="1" dirty="0"/>
                        <a:t>8h – 8h30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FR" sz="1600" i="1" dirty="0"/>
                        <a:t>Accueil</a:t>
                      </a:r>
                      <a:endParaRPr lang="fr-FR"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09150270"/>
                  </a:ext>
                </a:extLst>
              </a:tr>
              <a:tr h="0">
                <a:tc>
                  <a:txBody>
                    <a:bodyPr/>
                    <a:lstStyle/>
                    <a:p>
                      <a:endParaRPr lang="fr-FR" sz="7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7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494882"/>
                  </a:ext>
                </a:extLst>
              </a:tr>
              <a:tr h="370840">
                <a:tc>
                  <a:txBody>
                    <a:bodyPr/>
                    <a:lstStyle/>
                    <a:p>
                      <a:r>
                        <a:rPr lang="fr-FR" dirty="0"/>
                        <a:t>8h30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3" panose="05040102010807070707" pitchFamily="18" charset="2"/>
                        </a:rPr>
                        <a:t> </a:t>
                      </a:r>
                      <a:r>
                        <a:rPr lang="fr-FR" dirty="0"/>
                        <a:t>Le handball à l‘école : cadre réglementaire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404298829"/>
                  </a:ext>
                </a:extLst>
              </a:tr>
              <a:tr h="0">
                <a:tc>
                  <a:txBody>
                    <a:bodyPr/>
                    <a:lstStyle/>
                    <a:p>
                      <a:r>
                        <a:rPr lang="fr-FR" dirty="0"/>
                        <a:t>9h30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3" panose="05040102010807070707" pitchFamily="18" charset="2"/>
                        </a:rPr>
                        <a:t> </a:t>
                      </a:r>
                      <a:r>
                        <a:rPr lang="fr-FR" dirty="0"/>
                        <a:t>Le handball à l’école : le projet pédagogique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776586024"/>
                  </a:ext>
                </a:extLst>
              </a:tr>
              <a:tr h="0">
                <a:tc>
                  <a:txBody>
                    <a:bodyPr/>
                    <a:lstStyle/>
                    <a:p>
                      <a:r>
                        <a:rPr lang="fr-FR" dirty="0">
                          <a:solidFill>
                            <a:srgbClr val="006FC9"/>
                          </a:solidFill>
                        </a:rPr>
                        <a:t>10h15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6FC9"/>
                          </a:solidFill>
                          <a:sym typeface="Wingdings 3" panose="05040102010807070707" pitchFamily="18" charset="2"/>
                        </a:rPr>
                        <a:t> </a:t>
                      </a:r>
                      <a:r>
                        <a:rPr lang="fr-FR" dirty="0">
                          <a:solidFill>
                            <a:srgbClr val="006FC9"/>
                          </a:solidFill>
                        </a:rPr>
                        <a:t>Mise en situation : séance « modélisante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8"/>
                    </a:solidFill>
                  </a:tcPr>
                </a:tc>
                <a:extLst>
                  <a:ext uri="{0D108BD9-81ED-4DB2-BD59-A6C34878D82A}">
                    <a16:rowId xmlns:a16="http://schemas.microsoft.com/office/drawing/2014/main" val="3145736440"/>
                  </a:ext>
                </a:extLst>
              </a:tr>
              <a:tr h="370840">
                <a:tc>
                  <a:txBody>
                    <a:bodyPr/>
                    <a:lstStyle/>
                    <a:p>
                      <a:r>
                        <a:rPr lang="fr-FR" dirty="0"/>
                        <a:t>11h00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fr-FR" dirty="0">
                          <a:sym typeface="Wingdings 3" panose="05040102010807070707" pitchFamily="18" charset="2"/>
                        </a:rPr>
                        <a:t> </a:t>
                      </a:r>
                      <a:r>
                        <a:rPr lang="fr-FR" dirty="0"/>
                        <a:t>Analyse de la séance : les incontournables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051711163"/>
                  </a:ext>
                </a:extLst>
              </a:tr>
              <a:tr h="0">
                <a:tc>
                  <a:txBody>
                    <a:bodyPr/>
                    <a:lstStyle/>
                    <a:p>
                      <a:endParaRPr lang="fr-FR" sz="6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6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4615330"/>
                  </a:ext>
                </a:extLst>
              </a:tr>
              <a:tr h="370840">
                <a:tc>
                  <a:txBody>
                    <a:bodyPr/>
                    <a:lstStyle/>
                    <a:p>
                      <a:pPr marL="0" algn="l" defTabSz="914400" rtl="0" eaLnBrk="1" latinLnBrk="0" hangingPunct="1"/>
                      <a:r>
                        <a:rPr lang="fr-FR" sz="1400" b="1" i="1" kern="1200" dirty="0">
                          <a:solidFill>
                            <a:schemeClr val="tx1"/>
                          </a:solidFill>
                          <a:latin typeface="+mn-lt"/>
                          <a:ea typeface="+mn-ea"/>
                          <a:cs typeface="+mn-cs"/>
                        </a:rPr>
                        <a:t>12h00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CADF"/>
                    </a:solidFill>
                  </a:tcPr>
                </a:tc>
                <a:tc>
                  <a:txBody>
                    <a:bodyPr/>
                    <a:lstStyle/>
                    <a:p>
                      <a:r>
                        <a:rPr lang="fr-FR" sz="1600" b="1" i="1" kern="1200" dirty="0">
                          <a:solidFill>
                            <a:schemeClr val="tx1"/>
                          </a:solidFill>
                          <a:latin typeface="+mn-lt"/>
                          <a:ea typeface="+mn-ea"/>
                          <a:cs typeface="+mn-cs"/>
                        </a:rPr>
                        <a:t>Pause repas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CADF"/>
                    </a:solidFill>
                  </a:tcPr>
                </a:tc>
                <a:extLst>
                  <a:ext uri="{0D108BD9-81ED-4DB2-BD59-A6C34878D82A}">
                    <a16:rowId xmlns:a16="http://schemas.microsoft.com/office/drawing/2014/main" val="218054671"/>
                  </a:ext>
                </a:extLst>
              </a:tr>
              <a:tr h="0">
                <a:tc>
                  <a:txBody>
                    <a:bodyPr/>
                    <a:lstStyle/>
                    <a:p>
                      <a:endParaRPr lang="fr-FR"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109498"/>
                  </a:ext>
                </a:extLst>
              </a:tr>
              <a:tr h="370840">
                <a:tc>
                  <a:txBody>
                    <a:bodyPr/>
                    <a:lstStyle/>
                    <a:p>
                      <a:r>
                        <a:rPr lang="fr-FR" dirty="0"/>
                        <a:t>13h30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fr-FR" dirty="0">
                          <a:sym typeface="Wingdings 3" panose="05040102010807070707" pitchFamily="18" charset="2"/>
                        </a:rPr>
                        <a:t> </a:t>
                      </a:r>
                      <a:r>
                        <a:rPr lang="fr-FR" dirty="0"/>
                        <a:t>La rencontre sportive, enjeux et organisation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922373404"/>
                  </a:ext>
                </a:extLst>
              </a:tr>
              <a:tr h="370840">
                <a:tc>
                  <a:txBody>
                    <a:bodyPr/>
                    <a:lstStyle/>
                    <a:p>
                      <a:r>
                        <a:rPr lang="fr-FR" dirty="0">
                          <a:solidFill>
                            <a:srgbClr val="006FC9"/>
                          </a:solidFill>
                        </a:rPr>
                        <a:t>14h30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8"/>
                    </a:solidFill>
                  </a:tcPr>
                </a:tc>
                <a:tc>
                  <a:txBody>
                    <a:bodyPr/>
                    <a:lstStyle/>
                    <a:p>
                      <a:r>
                        <a:rPr lang="fr-FR" dirty="0">
                          <a:solidFill>
                            <a:srgbClr val="006FC9"/>
                          </a:solidFill>
                          <a:sym typeface="Wingdings 3" panose="05040102010807070707" pitchFamily="18" charset="2"/>
                        </a:rPr>
                        <a:t> </a:t>
                      </a:r>
                      <a:r>
                        <a:rPr lang="fr-FR" dirty="0">
                          <a:solidFill>
                            <a:srgbClr val="006FC9"/>
                          </a:solidFill>
                        </a:rPr>
                        <a:t>Mise en situation : rencontre sportive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8F8"/>
                    </a:solidFill>
                  </a:tcPr>
                </a:tc>
                <a:extLst>
                  <a:ext uri="{0D108BD9-81ED-4DB2-BD59-A6C34878D82A}">
                    <a16:rowId xmlns:a16="http://schemas.microsoft.com/office/drawing/2014/main" val="1894804249"/>
                  </a:ext>
                </a:extLst>
              </a:tr>
              <a:tr h="370840">
                <a:tc>
                  <a:txBody>
                    <a:bodyPr/>
                    <a:lstStyle/>
                    <a:p>
                      <a:r>
                        <a:rPr lang="fr-FR" dirty="0"/>
                        <a:t>15h45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a:sym typeface="Wingdings 3" panose="05040102010807070707" pitchFamily="18" charset="2"/>
                        </a:rPr>
                        <a:t> </a:t>
                      </a:r>
                      <a:r>
                        <a:rPr lang="fr-FR" dirty="0"/>
                        <a:t>Et maintenant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04084"/>
                  </a:ext>
                </a:extLst>
              </a:tr>
              <a:tr h="0">
                <a:tc>
                  <a:txBody>
                    <a:bodyPr/>
                    <a:lstStyle/>
                    <a:p>
                      <a:endParaRPr lang="fr-FR"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333398"/>
                  </a:ext>
                </a:extLst>
              </a:tr>
              <a:tr h="370840">
                <a:tc>
                  <a:txBody>
                    <a:bodyPr/>
                    <a:lstStyle/>
                    <a:p>
                      <a:r>
                        <a:rPr lang="fr-FR" sz="1400" b="1" i="1" kern="1200" dirty="0">
                          <a:solidFill>
                            <a:schemeClr val="tx1"/>
                          </a:solidFill>
                          <a:latin typeface="+mn-lt"/>
                          <a:ea typeface="+mn-ea"/>
                          <a:cs typeface="+mn-cs"/>
                        </a:rPr>
                        <a:t>16h30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CADF"/>
                    </a:solidFill>
                  </a:tcPr>
                </a:tc>
                <a:tc>
                  <a:txBody>
                    <a:bodyPr/>
                    <a:lstStyle/>
                    <a:p>
                      <a:r>
                        <a:rPr lang="fr-FR" sz="1600" b="1" i="1" kern="1200" dirty="0">
                          <a:solidFill>
                            <a:schemeClr val="tx1"/>
                          </a:solidFill>
                          <a:latin typeface="+mn-lt"/>
                          <a:ea typeface="+mn-ea"/>
                          <a:cs typeface="+mn-cs"/>
                          <a:sym typeface="Wingdings 3" panose="05040102010807070707" pitchFamily="18" charset="2"/>
                        </a:rPr>
                        <a:t>Fin</a:t>
                      </a:r>
                      <a:endParaRPr lang="fr-FR" sz="1600" b="1" i="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CADF"/>
                    </a:solidFill>
                  </a:tcPr>
                </a:tc>
                <a:extLst>
                  <a:ext uri="{0D108BD9-81ED-4DB2-BD59-A6C34878D82A}">
                    <a16:rowId xmlns:a16="http://schemas.microsoft.com/office/drawing/2014/main" val="2300349689"/>
                  </a:ext>
                </a:extLst>
              </a:tr>
            </a:tbl>
          </a:graphicData>
        </a:graphic>
      </p:graphicFrame>
    </p:spTree>
    <p:extLst>
      <p:ext uri="{BB962C8B-B14F-4D97-AF65-F5344CB8AC3E}">
        <p14:creationId xmlns:p14="http://schemas.microsoft.com/office/powerpoint/2010/main" val="2656096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C2373F-C775-44AA-AC3E-AD877BE513D9}"/>
              </a:ext>
            </a:extLst>
          </p:cNvPr>
          <p:cNvSpPr>
            <a:spLocks noGrp="1"/>
          </p:cNvSpPr>
          <p:nvPr>
            <p:ph type="sldNum" sz="quarter" idx="12"/>
          </p:nvPr>
        </p:nvSpPr>
        <p:spPr/>
        <p:txBody>
          <a:bodyPr/>
          <a:lstStyle/>
          <a:p>
            <a:pPr rtl="0"/>
            <a:fld id="{D495E168-DA5E-4888-8D8A-92B118324C14}" type="slidenum">
              <a:rPr lang="fr-FR" noProof="0" smtClean="0"/>
              <a:t>40</a:t>
            </a:fld>
            <a:endParaRPr lang="fr-FR" noProof="0" dirty="0"/>
          </a:p>
        </p:txBody>
      </p:sp>
      <p:sp>
        <p:nvSpPr>
          <p:cNvPr id="4" name="Espace réservé du pied de page 5">
            <a:extLst>
              <a:ext uri="{FF2B5EF4-FFF2-40B4-BE49-F238E27FC236}">
                <a16:creationId xmlns:a16="http://schemas.microsoft.com/office/drawing/2014/main" id="{D86D9758-755C-4FFF-A8EC-A4A1FF7332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Rectangle 4">
            <a:extLst>
              <a:ext uri="{FF2B5EF4-FFF2-40B4-BE49-F238E27FC236}">
                <a16:creationId xmlns:a16="http://schemas.microsoft.com/office/drawing/2014/main" id="{C0B520C2-EB60-4248-92DF-5592CC5A9B21}"/>
              </a:ext>
            </a:extLst>
          </p:cNvPr>
          <p:cNvSpPr/>
          <p:nvPr/>
        </p:nvSpPr>
        <p:spPr>
          <a:xfrm>
            <a:off x="609600" y="795669"/>
            <a:ext cx="8293767" cy="492122"/>
          </a:xfrm>
          <a:prstGeom prst="rect">
            <a:avLst/>
          </a:prstGeom>
        </p:spPr>
        <p:txBody>
          <a:bodyPr wrap="square">
            <a:spAutoFit/>
          </a:bodyPr>
          <a:lstStyle/>
          <a:p>
            <a:pPr>
              <a:lnSpc>
                <a:spcPct val="115000"/>
              </a:lnSpc>
              <a:spcAft>
                <a:spcPts val="0"/>
              </a:spcAft>
              <a:tabLst>
                <a:tab pos="4927600" algn="l"/>
              </a:tabLst>
            </a:pP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Une organisation possible d’une rencontre sportive USEP</a:t>
            </a:r>
            <a:endParaRPr lang="fr-FR" sz="2400" dirty="0">
              <a:solidFill>
                <a:srgbClr val="036BB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7">
            <a:extLst>
              <a:ext uri="{FF2B5EF4-FFF2-40B4-BE49-F238E27FC236}">
                <a16:creationId xmlns:a16="http://schemas.microsoft.com/office/drawing/2014/main" id="{C2ACB974-C21E-4105-B73B-2F5E8C4AE22F}"/>
              </a:ext>
            </a:extLst>
          </p:cNvPr>
          <p:cNvSpPr txBox="1"/>
          <p:nvPr/>
        </p:nvSpPr>
        <p:spPr>
          <a:xfrm>
            <a:off x="210312" y="1287791"/>
            <a:ext cx="12280392" cy="5218993"/>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sz="2200" b="1" spc="-25" dirty="0">
                <a:solidFill>
                  <a:srgbClr val="001F5F"/>
                </a:solidFill>
                <a:latin typeface="Calibri"/>
                <a:cs typeface="Calibri"/>
              </a:rPr>
              <a:t>U</a:t>
            </a:r>
            <a:r>
              <a:rPr sz="2200" b="1" spc="-15" dirty="0">
                <a:solidFill>
                  <a:srgbClr val="001F5F"/>
                </a:solidFill>
                <a:latin typeface="Calibri"/>
                <a:cs typeface="Calibri"/>
              </a:rPr>
              <a:t>ne</a:t>
            </a:r>
            <a:r>
              <a:rPr sz="2200" b="1" spc="5" dirty="0">
                <a:solidFill>
                  <a:srgbClr val="001F5F"/>
                </a:solidFill>
                <a:latin typeface="Calibri"/>
                <a:cs typeface="Calibri"/>
              </a:rPr>
              <a:t> </a:t>
            </a:r>
            <a:r>
              <a:rPr sz="2200" b="1" spc="-15" dirty="0">
                <a:solidFill>
                  <a:srgbClr val="001F5F"/>
                </a:solidFill>
                <a:latin typeface="Calibri"/>
                <a:cs typeface="Calibri"/>
              </a:rPr>
              <a:t>p</a:t>
            </a:r>
            <a:r>
              <a:rPr sz="2200" b="1" spc="-30" dirty="0">
                <a:solidFill>
                  <a:srgbClr val="001F5F"/>
                </a:solidFill>
                <a:latin typeface="Calibri"/>
                <a:cs typeface="Calibri"/>
              </a:rPr>
              <a:t>a</a:t>
            </a:r>
            <a:r>
              <a:rPr sz="2200" b="1" spc="-15" dirty="0">
                <a:solidFill>
                  <a:srgbClr val="001F5F"/>
                </a:solidFill>
                <a:latin typeface="Calibri"/>
                <a:cs typeface="Calibri"/>
              </a:rPr>
              <a:t>r</a:t>
            </a:r>
            <a:r>
              <a:rPr sz="2200" b="1" spc="-20" dirty="0">
                <a:solidFill>
                  <a:srgbClr val="001F5F"/>
                </a:solidFill>
                <a:latin typeface="Calibri"/>
                <a:cs typeface="Calibri"/>
              </a:rPr>
              <a:t>t</a:t>
            </a:r>
            <a:r>
              <a:rPr sz="2200" b="1" spc="-10" dirty="0">
                <a:solidFill>
                  <a:srgbClr val="001F5F"/>
                </a:solidFill>
                <a:latin typeface="Calibri"/>
                <a:cs typeface="Calibri"/>
              </a:rPr>
              <a:t>ie</a:t>
            </a:r>
            <a:r>
              <a:rPr sz="2200" b="1" spc="20" dirty="0">
                <a:solidFill>
                  <a:srgbClr val="001F5F"/>
                </a:solidFill>
                <a:latin typeface="Calibri"/>
                <a:cs typeface="Calibri"/>
              </a:rPr>
              <a:t> </a:t>
            </a:r>
            <a:r>
              <a:rPr sz="2200" b="1" spc="-15" dirty="0">
                <a:solidFill>
                  <a:srgbClr val="001F5F"/>
                </a:solidFill>
                <a:latin typeface="Calibri"/>
                <a:cs typeface="Calibri"/>
              </a:rPr>
              <a:t>cultu</a:t>
            </a:r>
            <a:r>
              <a:rPr sz="2200" b="1" spc="-40" dirty="0">
                <a:solidFill>
                  <a:srgbClr val="001F5F"/>
                </a:solidFill>
                <a:latin typeface="Calibri"/>
                <a:cs typeface="Calibri"/>
              </a:rPr>
              <a:t>r</a:t>
            </a:r>
            <a:r>
              <a:rPr sz="2200" b="1" spc="-15" dirty="0">
                <a:solidFill>
                  <a:srgbClr val="001F5F"/>
                </a:solidFill>
                <a:latin typeface="Calibri"/>
                <a:cs typeface="Calibri"/>
              </a:rPr>
              <a:t>elle</a:t>
            </a:r>
            <a:endParaRPr sz="2200" dirty="0">
              <a:latin typeface="Calibri"/>
              <a:cs typeface="Calibri"/>
            </a:endParaRPr>
          </a:p>
          <a:p>
            <a:pPr marL="812800" marR="5080" lvl="1" indent="-342900">
              <a:buFont typeface="Arial" panose="020B0604020202020204" pitchFamily="34" charset="0"/>
              <a:buChar char="•"/>
            </a:pPr>
            <a:r>
              <a:rPr lang="fr-FR" sz="2200" spc="-55" dirty="0">
                <a:solidFill>
                  <a:srgbClr val="001F5F"/>
                </a:solidFill>
                <a:latin typeface="Calibri"/>
                <a:cs typeface="Calibri"/>
              </a:rPr>
              <a:t>Ex</a:t>
            </a:r>
            <a:r>
              <a:rPr sz="2200" spc="-15" dirty="0">
                <a:solidFill>
                  <a:srgbClr val="001F5F"/>
                </a:solidFill>
                <a:latin typeface="Calibri"/>
                <a:cs typeface="Calibri"/>
              </a:rPr>
              <a:t>po</a:t>
            </a:r>
            <a:r>
              <a:rPr sz="2200" spc="-5" dirty="0">
                <a:solidFill>
                  <a:srgbClr val="001F5F"/>
                </a:solidFill>
                <a:latin typeface="Calibri"/>
                <a:cs typeface="Calibri"/>
              </a:rPr>
              <a:t>s</a:t>
            </a:r>
            <a:r>
              <a:rPr sz="2200" spc="-10" dirty="0">
                <a:solidFill>
                  <a:srgbClr val="001F5F"/>
                </a:solidFill>
                <a:latin typeface="Calibri"/>
                <a:cs typeface="Calibri"/>
              </a:rPr>
              <a:t>ition</a:t>
            </a:r>
            <a:r>
              <a:rPr lang="fr-FR" sz="2200" spc="-10" dirty="0">
                <a:solidFill>
                  <a:srgbClr val="001F5F"/>
                </a:solidFill>
                <a:latin typeface="Calibri"/>
                <a:cs typeface="Calibri"/>
              </a:rPr>
              <a:t> </a:t>
            </a:r>
            <a:r>
              <a:rPr sz="2200" spc="-15" dirty="0">
                <a:solidFill>
                  <a:srgbClr val="001F5F"/>
                </a:solidFill>
                <a:latin typeface="Calibri"/>
                <a:cs typeface="Calibri"/>
              </a:rPr>
              <a:t>d</a:t>
            </a:r>
            <a:r>
              <a:rPr sz="2200" spc="-25" dirty="0">
                <a:solidFill>
                  <a:srgbClr val="001F5F"/>
                </a:solidFill>
                <a:latin typeface="Calibri"/>
                <a:cs typeface="Calibri"/>
              </a:rPr>
              <a:t>e</a:t>
            </a:r>
            <a:r>
              <a:rPr sz="2200" spc="-10" dirty="0">
                <a:solidFill>
                  <a:srgbClr val="001F5F"/>
                </a:solidFill>
                <a:latin typeface="Calibri"/>
                <a:cs typeface="Calibri"/>
              </a:rPr>
              <a:t>s</a:t>
            </a:r>
            <a:r>
              <a:rPr sz="2200" spc="10" dirty="0">
                <a:solidFill>
                  <a:srgbClr val="001F5F"/>
                </a:solidFill>
                <a:latin typeface="Calibri"/>
                <a:cs typeface="Calibri"/>
              </a:rPr>
              <a:t> </a:t>
            </a:r>
            <a:r>
              <a:rPr sz="2200" spc="-15" dirty="0">
                <a:solidFill>
                  <a:srgbClr val="001F5F"/>
                </a:solidFill>
                <a:latin typeface="Calibri"/>
                <a:cs typeface="Calibri"/>
              </a:rPr>
              <a:t>p</a:t>
            </a:r>
            <a:r>
              <a:rPr sz="2200" spc="-50" dirty="0">
                <a:solidFill>
                  <a:srgbClr val="001F5F"/>
                </a:solidFill>
                <a:latin typeface="Calibri"/>
                <a:cs typeface="Calibri"/>
              </a:rPr>
              <a:t>r</a:t>
            </a:r>
            <a:r>
              <a:rPr sz="2200" spc="-15" dirty="0">
                <a:solidFill>
                  <a:srgbClr val="001F5F"/>
                </a:solidFill>
                <a:latin typeface="Calibri"/>
                <a:cs typeface="Calibri"/>
              </a:rPr>
              <a:t>odu</a:t>
            </a:r>
            <a:r>
              <a:rPr sz="2200" spc="-20" dirty="0">
                <a:solidFill>
                  <a:srgbClr val="001F5F"/>
                </a:solidFill>
                <a:latin typeface="Calibri"/>
                <a:cs typeface="Calibri"/>
              </a:rPr>
              <a:t>c</a:t>
            </a:r>
            <a:r>
              <a:rPr sz="2200" spc="-10" dirty="0">
                <a:solidFill>
                  <a:srgbClr val="001F5F"/>
                </a:solidFill>
                <a:latin typeface="Calibri"/>
                <a:cs typeface="Calibri"/>
              </a:rPr>
              <a:t>tions</a:t>
            </a:r>
            <a:r>
              <a:rPr sz="2200" spc="-5" dirty="0">
                <a:solidFill>
                  <a:srgbClr val="001F5F"/>
                </a:solidFill>
                <a:latin typeface="Calibri"/>
                <a:cs typeface="Calibri"/>
              </a:rPr>
              <a:t> </a:t>
            </a:r>
            <a:r>
              <a:rPr lang="fr-FR" sz="2200" spc="-10" dirty="0">
                <a:solidFill>
                  <a:srgbClr val="001F5F"/>
                </a:solidFill>
                <a:latin typeface="Calibri"/>
                <a:cs typeface="Calibri"/>
              </a:rPr>
              <a:t>des classes participantes à partir du thème proposé                                      en amont (exemple : productions plastiques à partir des valeurs olympiques)</a:t>
            </a:r>
            <a:r>
              <a:rPr sz="2200" spc="-10" dirty="0">
                <a:solidFill>
                  <a:srgbClr val="001F5F"/>
                </a:solidFill>
                <a:latin typeface="Calibri"/>
                <a:cs typeface="Calibri"/>
              </a:rPr>
              <a:t> </a:t>
            </a:r>
            <a:endParaRPr lang="fr-FR" sz="2200" spc="-10" dirty="0">
              <a:solidFill>
                <a:srgbClr val="001F5F"/>
              </a:solidFill>
              <a:latin typeface="Calibri"/>
              <a:cs typeface="Calibri"/>
            </a:endParaRPr>
          </a:p>
          <a:p>
            <a:pPr marL="812800" marR="5080" lvl="1" indent="-342900">
              <a:lnSpc>
                <a:spcPct val="120000"/>
              </a:lnSpc>
              <a:buFont typeface="Arial" panose="020B0604020202020204" pitchFamily="34" charset="0"/>
              <a:buChar char="•"/>
            </a:pPr>
            <a:r>
              <a:rPr sz="2200" spc="-10" dirty="0">
                <a:solidFill>
                  <a:srgbClr val="001F5F"/>
                </a:solidFill>
                <a:latin typeface="Calibri"/>
                <a:cs typeface="Calibri"/>
              </a:rPr>
              <a:t>Des</a:t>
            </a:r>
            <a:r>
              <a:rPr sz="2200" spc="10" dirty="0">
                <a:solidFill>
                  <a:srgbClr val="001F5F"/>
                </a:solidFill>
                <a:latin typeface="Calibri"/>
                <a:cs typeface="Calibri"/>
              </a:rPr>
              <a:t> </a:t>
            </a:r>
            <a:r>
              <a:rPr sz="2200" spc="-15" dirty="0">
                <a:solidFill>
                  <a:srgbClr val="001F5F"/>
                </a:solidFill>
                <a:latin typeface="Calibri"/>
                <a:cs typeface="Calibri"/>
              </a:rPr>
              <a:t>mu</a:t>
            </a:r>
            <a:r>
              <a:rPr sz="2200" spc="-50" dirty="0">
                <a:solidFill>
                  <a:srgbClr val="001F5F"/>
                </a:solidFill>
                <a:latin typeface="Calibri"/>
                <a:cs typeface="Calibri"/>
              </a:rPr>
              <a:t>r</a:t>
            </a:r>
            <a:r>
              <a:rPr sz="2200" spc="-10" dirty="0">
                <a:solidFill>
                  <a:srgbClr val="001F5F"/>
                </a:solidFill>
                <a:latin typeface="Calibri"/>
                <a:cs typeface="Calibri"/>
              </a:rPr>
              <a:t>s</a:t>
            </a:r>
            <a:r>
              <a:rPr sz="2200" spc="-5" dirty="0">
                <a:solidFill>
                  <a:srgbClr val="001F5F"/>
                </a:solidFill>
                <a:latin typeface="Calibri"/>
                <a:cs typeface="Calibri"/>
              </a:rPr>
              <a:t> </a:t>
            </a:r>
            <a:r>
              <a:rPr sz="2200" spc="-15" dirty="0">
                <a:solidFill>
                  <a:srgbClr val="001F5F"/>
                </a:solidFill>
                <a:latin typeface="Calibri"/>
                <a:cs typeface="Calibri"/>
              </a:rPr>
              <a:t>d</a:t>
            </a:r>
            <a:r>
              <a:rPr sz="2200" spc="-165" dirty="0">
                <a:solidFill>
                  <a:srgbClr val="001F5F"/>
                </a:solidFill>
                <a:latin typeface="Calibri"/>
                <a:cs typeface="Calibri"/>
              </a:rPr>
              <a:t>’</a:t>
            </a:r>
            <a:r>
              <a:rPr sz="2200" spc="-55" dirty="0">
                <a:solidFill>
                  <a:srgbClr val="001F5F"/>
                </a:solidFill>
                <a:latin typeface="Calibri"/>
                <a:cs typeface="Calibri"/>
              </a:rPr>
              <a:t>e</a:t>
            </a:r>
            <a:r>
              <a:rPr sz="2200" spc="-15" dirty="0">
                <a:solidFill>
                  <a:srgbClr val="001F5F"/>
                </a:solidFill>
                <a:latin typeface="Calibri"/>
                <a:cs typeface="Calibri"/>
              </a:rPr>
              <a:t>xp</a:t>
            </a:r>
            <a:r>
              <a:rPr sz="2200" spc="-40" dirty="0">
                <a:solidFill>
                  <a:srgbClr val="001F5F"/>
                </a:solidFill>
                <a:latin typeface="Calibri"/>
                <a:cs typeface="Calibri"/>
              </a:rPr>
              <a:t>r</a:t>
            </a:r>
            <a:r>
              <a:rPr sz="2200" spc="-10" dirty="0">
                <a:solidFill>
                  <a:srgbClr val="001F5F"/>
                </a:solidFill>
                <a:latin typeface="Calibri"/>
                <a:cs typeface="Calibri"/>
              </a:rPr>
              <a:t>es</a:t>
            </a:r>
            <a:r>
              <a:rPr sz="2200" spc="-5" dirty="0">
                <a:solidFill>
                  <a:srgbClr val="001F5F"/>
                </a:solidFill>
                <a:latin typeface="Calibri"/>
                <a:cs typeface="Calibri"/>
              </a:rPr>
              <a:t>s</a:t>
            </a:r>
            <a:r>
              <a:rPr sz="2200" spc="-10" dirty="0">
                <a:solidFill>
                  <a:srgbClr val="001F5F"/>
                </a:solidFill>
                <a:latin typeface="Calibri"/>
                <a:cs typeface="Calibri"/>
              </a:rPr>
              <a:t>ion</a:t>
            </a:r>
            <a:endParaRPr sz="2200" dirty="0">
              <a:latin typeface="Calibri"/>
              <a:cs typeface="Calibri"/>
            </a:endParaRPr>
          </a:p>
          <a:p>
            <a:pPr marL="812800" lvl="1" indent="-342900">
              <a:spcBef>
                <a:spcPts val="525"/>
              </a:spcBef>
              <a:buFont typeface="Arial" panose="020B0604020202020204" pitchFamily="34" charset="0"/>
              <a:buChar char="•"/>
            </a:pPr>
            <a:r>
              <a:rPr sz="2200" spc="-20" dirty="0">
                <a:solidFill>
                  <a:srgbClr val="001F5F"/>
                </a:solidFill>
                <a:latin typeface="Calibri"/>
                <a:cs typeface="Calibri"/>
              </a:rPr>
              <a:t>De</a:t>
            </a:r>
            <a:r>
              <a:rPr sz="2200" spc="-10" dirty="0">
                <a:solidFill>
                  <a:srgbClr val="001F5F"/>
                </a:solidFill>
                <a:latin typeface="Calibri"/>
                <a:cs typeface="Calibri"/>
              </a:rPr>
              <a:t>s</a:t>
            </a:r>
            <a:r>
              <a:rPr sz="2200" spc="10" dirty="0">
                <a:solidFill>
                  <a:srgbClr val="001F5F"/>
                </a:solidFill>
                <a:latin typeface="Calibri"/>
                <a:cs typeface="Calibri"/>
              </a:rPr>
              <a:t> </a:t>
            </a:r>
            <a:r>
              <a:rPr sz="2200" spc="-15" dirty="0">
                <a:solidFill>
                  <a:srgbClr val="001F5F"/>
                </a:solidFill>
                <a:latin typeface="Calibri"/>
                <a:cs typeface="Calibri"/>
              </a:rPr>
              <a:t>quiz</a:t>
            </a:r>
            <a:r>
              <a:rPr lang="fr-FR" sz="2200" spc="-15" dirty="0">
                <a:solidFill>
                  <a:srgbClr val="001F5F"/>
                </a:solidFill>
                <a:latin typeface="Calibri"/>
                <a:cs typeface="Calibri"/>
              </a:rPr>
              <a:t> (jeux de connaissance de l’activité)</a:t>
            </a:r>
          </a:p>
          <a:p>
            <a:pPr marL="812800" lvl="1" indent="-342900">
              <a:spcBef>
                <a:spcPts val="525"/>
              </a:spcBef>
              <a:buFont typeface="Arial" panose="020B0604020202020204" pitchFamily="34" charset="0"/>
              <a:buChar char="•"/>
            </a:pPr>
            <a:r>
              <a:rPr lang="fr-FR" sz="2200" spc="-15" dirty="0">
                <a:solidFill>
                  <a:srgbClr val="001F5F"/>
                </a:solidFill>
                <a:latin typeface="Calibri"/>
                <a:cs typeface="Calibri"/>
              </a:rPr>
              <a:t>Rencontre avec un sportif de haut niveau</a:t>
            </a:r>
          </a:p>
          <a:p>
            <a:pPr marL="812800" lvl="1" indent="-342900">
              <a:spcBef>
                <a:spcPts val="525"/>
              </a:spcBef>
              <a:buFont typeface="Arial" panose="020B0604020202020204" pitchFamily="34" charset="0"/>
              <a:buChar char="•"/>
            </a:pPr>
            <a:r>
              <a:rPr lang="fr-FR" sz="2200" spc="-15" dirty="0">
                <a:solidFill>
                  <a:srgbClr val="001F5F"/>
                </a:solidFill>
                <a:latin typeface="Calibri"/>
                <a:cs typeface="Calibri"/>
              </a:rPr>
              <a:t>Une éducation au développement durable</a:t>
            </a:r>
            <a:endParaRPr sz="2200" dirty="0">
              <a:latin typeface="Calibri"/>
              <a:cs typeface="Calibri"/>
            </a:endParaRPr>
          </a:p>
          <a:p>
            <a:pPr>
              <a:lnSpc>
                <a:spcPct val="100000"/>
              </a:lnSpc>
              <a:spcBef>
                <a:spcPts val="18"/>
              </a:spcBef>
            </a:pPr>
            <a:endParaRPr sz="1600" dirty="0">
              <a:latin typeface="Times New Roman"/>
              <a:cs typeface="Times New Roman"/>
            </a:endParaRPr>
          </a:p>
          <a:p>
            <a:pPr marL="355600" indent="-342900">
              <a:lnSpc>
                <a:spcPct val="100000"/>
              </a:lnSpc>
              <a:buClr>
                <a:srgbClr val="001F5F"/>
              </a:buClr>
              <a:buFont typeface="Arial"/>
              <a:buChar char="•"/>
              <a:tabLst>
                <a:tab pos="355600" algn="l"/>
              </a:tabLst>
            </a:pPr>
            <a:r>
              <a:rPr sz="2200" b="1" spc="-15" dirty="0">
                <a:solidFill>
                  <a:srgbClr val="001F5F"/>
                </a:solidFill>
                <a:latin typeface="Calibri"/>
                <a:cs typeface="Calibri"/>
              </a:rPr>
              <a:t>U</a:t>
            </a:r>
            <a:r>
              <a:rPr sz="2200" b="1" spc="-25" dirty="0">
                <a:solidFill>
                  <a:srgbClr val="001F5F"/>
                </a:solidFill>
                <a:latin typeface="Calibri"/>
                <a:cs typeface="Calibri"/>
              </a:rPr>
              <a:t>n</a:t>
            </a:r>
            <a:r>
              <a:rPr sz="2200" b="1" spc="-15" dirty="0">
                <a:solidFill>
                  <a:srgbClr val="001F5F"/>
                </a:solidFill>
                <a:latin typeface="Calibri"/>
                <a:cs typeface="Calibri"/>
              </a:rPr>
              <a:t>e</a:t>
            </a:r>
            <a:r>
              <a:rPr sz="2200" b="1" spc="15" dirty="0">
                <a:solidFill>
                  <a:srgbClr val="001F5F"/>
                </a:solidFill>
                <a:latin typeface="Calibri"/>
                <a:cs typeface="Calibri"/>
              </a:rPr>
              <a:t> </a:t>
            </a:r>
            <a:r>
              <a:rPr sz="2200" b="1" spc="-15" dirty="0">
                <a:solidFill>
                  <a:srgbClr val="001F5F"/>
                </a:solidFill>
                <a:latin typeface="Calibri"/>
                <a:cs typeface="Calibri"/>
              </a:rPr>
              <a:t>p</a:t>
            </a:r>
            <a:r>
              <a:rPr sz="2200" b="1" spc="-25" dirty="0">
                <a:solidFill>
                  <a:srgbClr val="001F5F"/>
                </a:solidFill>
                <a:latin typeface="Calibri"/>
                <a:cs typeface="Calibri"/>
              </a:rPr>
              <a:t>a</a:t>
            </a:r>
            <a:r>
              <a:rPr sz="2200" b="1" spc="-15" dirty="0">
                <a:solidFill>
                  <a:srgbClr val="001F5F"/>
                </a:solidFill>
                <a:latin typeface="Calibri"/>
                <a:cs typeface="Calibri"/>
              </a:rPr>
              <a:t>rtie</a:t>
            </a:r>
            <a:r>
              <a:rPr sz="2200" b="1" spc="25" dirty="0">
                <a:solidFill>
                  <a:srgbClr val="001F5F"/>
                </a:solidFill>
                <a:latin typeface="Calibri"/>
                <a:cs typeface="Calibri"/>
              </a:rPr>
              <a:t> </a:t>
            </a:r>
            <a:r>
              <a:rPr sz="2200" b="1" spc="-15" dirty="0">
                <a:solidFill>
                  <a:srgbClr val="001F5F"/>
                </a:solidFill>
                <a:latin typeface="Calibri"/>
                <a:cs typeface="Calibri"/>
              </a:rPr>
              <a:t>sp</a:t>
            </a:r>
            <a:r>
              <a:rPr sz="2200" b="1" spc="-25" dirty="0">
                <a:solidFill>
                  <a:srgbClr val="001F5F"/>
                </a:solidFill>
                <a:latin typeface="Calibri"/>
                <a:cs typeface="Calibri"/>
              </a:rPr>
              <a:t>o</a:t>
            </a:r>
            <a:r>
              <a:rPr sz="2200" b="1" spc="-15" dirty="0">
                <a:solidFill>
                  <a:srgbClr val="001F5F"/>
                </a:solidFill>
                <a:latin typeface="Calibri"/>
                <a:cs typeface="Calibri"/>
              </a:rPr>
              <a:t>rti</a:t>
            </a:r>
            <a:r>
              <a:rPr sz="2200" b="1" spc="-40" dirty="0">
                <a:solidFill>
                  <a:srgbClr val="001F5F"/>
                </a:solidFill>
                <a:latin typeface="Calibri"/>
                <a:cs typeface="Calibri"/>
              </a:rPr>
              <a:t>v</a:t>
            </a:r>
            <a:r>
              <a:rPr sz="2200" b="1" spc="-15" dirty="0">
                <a:solidFill>
                  <a:srgbClr val="001F5F"/>
                </a:solidFill>
                <a:latin typeface="Calibri"/>
                <a:cs typeface="Calibri"/>
              </a:rPr>
              <a:t>e</a:t>
            </a:r>
            <a:endParaRPr sz="2200" dirty="0">
              <a:latin typeface="Calibri"/>
              <a:cs typeface="Calibri"/>
            </a:endParaRPr>
          </a:p>
          <a:p>
            <a:pPr marL="812800" marR="1369695" lvl="1" indent="-342900">
              <a:lnSpc>
                <a:spcPct val="120000"/>
              </a:lnSpc>
              <a:buFont typeface="Arial" panose="020B0604020202020204" pitchFamily="34" charset="0"/>
              <a:buChar char="•"/>
            </a:pPr>
            <a:r>
              <a:rPr sz="2200" spc="-50" dirty="0">
                <a:solidFill>
                  <a:srgbClr val="001F5F"/>
                </a:solidFill>
                <a:latin typeface="Calibri"/>
                <a:cs typeface="Calibri"/>
              </a:rPr>
              <a:t>A</a:t>
            </a:r>
            <a:r>
              <a:rPr sz="2200" spc="-30" dirty="0">
                <a:solidFill>
                  <a:srgbClr val="001F5F"/>
                </a:solidFill>
                <a:latin typeface="Calibri"/>
                <a:cs typeface="Calibri"/>
              </a:rPr>
              <a:t>v</a:t>
            </a:r>
            <a:r>
              <a:rPr sz="2200" spc="-15" dirty="0">
                <a:solidFill>
                  <a:srgbClr val="001F5F"/>
                </a:solidFill>
                <a:latin typeface="Calibri"/>
                <a:cs typeface="Calibri"/>
              </a:rPr>
              <a:t>ec</a:t>
            </a:r>
            <a:r>
              <a:rPr sz="2200" spc="-5" dirty="0">
                <a:solidFill>
                  <a:srgbClr val="001F5F"/>
                </a:solidFill>
                <a:latin typeface="Calibri"/>
                <a:cs typeface="Calibri"/>
              </a:rPr>
              <a:t> </a:t>
            </a:r>
            <a:r>
              <a:rPr sz="2200" spc="-10" dirty="0">
                <a:solidFill>
                  <a:srgbClr val="001F5F"/>
                </a:solidFill>
                <a:latin typeface="Calibri"/>
                <a:cs typeface="Calibri"/>
              </a:rPr>
              <a:t>les</a:t>
            </a:r>
            <a:r>
              <a:rPr sz="2200" spc="5" dirty="0">
                <a:solidFill>
                  <a:srgbClr val="001F5F"/>
                </a:solidFill>
                <a:latin typeface="Calibri"/>
                <a:cs typeface="Calibri"/>
              </a:rPr>
              <a:t> </a:t>
            </a:r>
            <a:r>
              <a:rPr sz="2200" spc="-30" dirty="0">
                <a:solidFill>
                  <a:srgbClr val="001F5F"/>
                </a:solidFill>
                <a:latin typeface="Calibri"/>
                <a:cs typeface="Calibri"/>
              </a:rPr>
              <a:t>rencontres</a:t>
            </a:r>
            <a:r>
              <a:rPr sz="2200" spc="10" dirty="0">
                <a:solidFill>
                  <a:srgbClr val="001F5F"/>
                </a:solidFill>
                <a:latin typeface="Calibri"/>
                <a:cs typeface="Calibri"/>
              </a:rPr>
              <a:t> </a:t>
            </a:r>
            <a:r>
              <a:rPr lang="fr-FR" sz="2200" spc="10" dirty="0">
                <a:solidFill>
                  <a:srgbClr val="001F5F"/>
                </a:solidFill>
                <a:latin typeface="Calibri"/>
                <a:cs typeface="Calibri"/>
              </a:rPr>
              <a:t>"</a:t>
            </a:r>
            <a:r>
              <a:rPr sz="2200" b="1" spc="-40" dirty="0" err="1">
                <a:solidFill>
                  <a:srgbClr val="001F5F"/>
                </a:solidFill>
                <a:latin typeface="Calibri"/>
                <a:cs typeface="Calibri"/>
              </a:rPr>
              <a:t>c</a:t>
            </a:r>
            <a:r>
              <a:rPr sz="2200" b="1" spc="-10" dirty="0" err="1">
                <a:solidFill>
                  <a:srgbClr val="001F5F"/>
                </a:solidFill>
                <a:latin typeface="Calibri"/>
                <a:cs typeface="Calibri"/>
              </a:rPr>
              <a:t>oo</a:t>
            </a:r>
            <a:r>
              <a:rPr sz="2200" b="1" spc="-20" dirty="0" err="1">
                <a:solidFill>
                  <a:srgbClr val="001F5F"/>
                </a:solidFill>
                <a:latin typeface="Calibri"/>
                <a:cs typeface="Calibri"/>
              </a:rPr>
              <a:t>p</a:t>
            </a:r>
            <a:r>
              <a:rPr sz="2200" b="1" spc="-30" dirty="0" err="1">
                <a:solidFill>
                  <a:srgbClr val="001F5F"/>
                </a:solidFill>
                <a:latin typeface="Calibri"/>
                <a:cs typeface="Calibri"/>
              </a:rPr>
              <a:t>é</a:t>
            </a:r>
            <a:r>
              <a:rPr sz="2200" b="1" spc="-10" dirty="0" err="1">
                <a:solidFill>
                  <a:srgbClr val="001F5F"/>
                </a:solidFill>
                <a:latin typeface="Calibri"/>
                <a:cs typeface="Calibri"/>
              </a:rPr>
              <a:t>ti</a:t>
            </a:r>
            <a:r>
              <a:rPr sz="2200" b="1" spc="-20" dirty="0" err="1">
                <a:solidFill>
                  <a:srgbClr val="001F5F"/>
                </a:solidFill>
                <a:latin typeface="Calibri"/>
                <a:cs typeface="Calibri"/>
              </a:rPr>
              <a:t>t</a:t>
            </a:r>
            <a:r>
              <a:rPr sz="2200" b="1" spc="-5" dirty="0" err="1">
                <a:solidFill>
                  <a:srgbClr val="001F5F"/>
                </a:solidFill>
                <a:latin typeface="Calibri"/>
                <a:cs typeface="Calibri"/>
              </a:rPr>
              <a:t>i</a:t>
            </a:r>
            <a:r>
              <a:rPr sz="2200" b="1" spc="-35" dirty="0" err="1">
                <a:solidFill>
                  <a:srgbClr val="001F5F"/>
                </a:solidFill>
                <a:latin typeface="Calibri"/>
                <a:cs typeface="Calibri"/>
              </a:rPr>
              <a:t>v</a:t>
            </a:r>
            <a:r>
              <a:rPr sz="2200" b="1" spc="-10" dirty="0" err="1">
                <a:solidFill>
                  <a:srgbClr val="001F5F"/>
                </a:solidFill>
                <a:latin typeface="Calibri"/>
                <a:cs typeface="Calibri"/>
              </a:rPr>
              <a:t>es</a:t>
            </a:r>
            <a:r>
              <a:rPr lang="fr-FR" sz="2200" spc="-10" dirty="0">
                <a:solidFill>
                  <a:srgbClr val="001F5F"/>
                </a:solidFill>
                <a:latin typeface="Calibri"/>
                <a:cs typeface="Calibri"/>
              </a:rPr>
              <a:t>"</a:t>
            </a:r>
            <a:r>
              <a:rPr sz="2200" spc="-5" dirty="0">
                <a:solidFill>
                  <a:srgbClr val="001F5F"/>
                </a:solidFill>
                <a:latin typeface="Calibri"/>
                <a:cs typeface="Calibri"/>
              </a:rPr>
              <a:t> </a:t>
            </a:r>
            <a:r>
              <a:rPr lang="fr-FR" sz="2200" spc="-5" dirty="0">
                <a:solidFill>
                  <a:srgbClr val="001F5F"/>
                </a:solidFill>
                <a:latin typeface="Calibri"/>
                <a:cs typeface="Calibri"/>
              </a:rPr>
              <a:t>autour de la situation de référence (3 équipes de 4 joueurs par terrain : 2 jouent, 1 arbitre et juge le </a:t>
            </a:r>
            <a:r>
              <a:rPr lang="fr-FR" sz="2200" spc="-5" dirty="0" err="1">
                <a:solidFill>
                  <a:srgbClr val="001F5F"/>
                </a:solidFill>
                <a:latin typeface="Calibri"/>
                <a:cs typeface="Calibri"/>
              </a:rPr>
              <a:t>fair</a:t>
            </a:r>
            <a:r>
              <a:rPr lang="fr-FR" sz="2200" spc="-5" dirty="0">
                <a:solidFill>
                  <a:srgbClr val="001F5F"/>
                </a:solidFill>
                <a:latin typeface="Calibri"/>
                <a:cs typeface="Calibri"/>
              </a:rPr>
              <a:t> </a:t>
            </a:r>
            <a:r>
              <a:rPr lang="fr-FR" sz="2200" spc="-5" dirty="0" err="1">
                <a:solidFill>
                  <a:srgbClr val="001F5F"/>
                </a:solidFill>
                <a:latin typeface="Calibri"/>
                <a:cs typeface="Calibri"/>
              </a:rPr>
              <a:t>play</a:t>
            </a:r>
            <a:r>
              <a:rPr lang="fr-FR" sz="2200" spc="-5" dirty="0">
                <a:solidFill>
                  <a:srgbClr val="001F5F"/>
                </a:solidFill>
                <a:latin typeface="Calibri"/>
                <a:cs typeface="Calibri"/>
              </a:rPr>
              <a:t>).</a:t>
            </a:r>
          </a:p>
          <a:p>
            <a:pPr marL="812800" marR="1369695" lvl="1" indent="-342900">
              <a:lnSpc>
                <a:spcPct val="120000"/>
              </a:lnSpc>
              <a:buFont typeface="Arial" panose="020B0604020202020204" pitchFamily="34" charset="0"/>
              <a:buChar char="•"/>
            </a:pPr>
            <a:r>
              <a:rPr sz="2200" spc="-20" dirty="0">
                <a:solidFill>
                  <a:srgbClr val="001F5F"/>
                </a:solidFill>
                <a:latin typeface="Calibri"/>
                <a:cs typeface="Calibri"/>
              </a:rPr>
              <a:t>De</a:t>
            </a:r>
            <a:r>
              <a:rPr sz="2200" spc="-10" dirty="0">
                <a:solidFill>
                  <a:srgbClr val="001F5F"/>
                </a:solidFill>
                <a:latin typeface="Calibri"/>
                <a:cs typeface="Calibri"/>
              </a:rPr>
              <a:t>s</a:t>
            </a:r>
            <a:r>
              <a:rPr sz="2200" spc="10" dirty="0">
                <a:solidFill>
                  <a:srgbClr val="001F5F"/>
                </a:solidFill>
                <a:latin typeface="Calibri"/>
                <a:cs typeface="Calibri"/>
              </a:rPr>
              <a:t> </a:t>
            </a:r>
            <a:r>
              <a:rPr sz="2200" spc="-35" dirty="0">
                <a:solidFill>
                  <a:srgbClr val="001F5F"/>
                </a:solidFill>
                <a:latin typeface="Calibri"/>
                <a:cs typeface="Calibri"/>
              </a:rPr>
              <a:t>a</a:t>
            </a:r>
            <a:r>
              <a:rPr sz="2200" spc="-40" dirty="0">
                <a:solidFill>
                  <a:srgbClr val="001F5F"/>
                </a:solidFill>
                <a:latin typeface="Calibri"/>
                <a:cs typeface="Calibri"/>
              </a:rPr>
              <a:t>t</a:t>
            </a:r>
            <a:r>
              <a:rPr sz="2200" spc="-10" dirty="0">
                <a:solidFill>
                  <a:srgbClr val="001F5F"/>
                </a:solidFill>
                <a:latin typeface="Calibri"/>
                <a:cs typeface="Calibri"/>
              </a:rPr>
              <a:t>elie</a:t>
            </a:r>
            <a:r>
              <a:rPr sz="2200" spc="-50" dirty="0">
                <a:solidFill>
                  <a:srgbClr val="001F5F"/>
                </a:solidFill>
                <a:latin typeface="Calibri"/>
                <a:cs typeface="Calibri"/>
              </a:rPr>
              <a:t>r</a:t>
            </a:r>
            <a:r>
              <a:rPr sz="2200" spc="-10" dirty="0">
                <a:solidFill>
                  <a:srgbClr val="001F5F"/>
                </a:solidFill>
                <a:latin typeface="Calibri"/>
                <a:cs typeface="Calibri"/>
              </a:rPr>
              <a:t>s</a:t>
            </a:r>
            <a:r>
              <a:rPr sz="2200" spc="5" dirty="0">
                <a:solidFill>
                  <a:srgbClr val="001F5F"/>
                </a:solidFill>
                <a:latin typeface="Calibri"/>
                <a:cs typeface="Calibri"/>
              </a:rPr>
              <a:t> </a:t>
            </a:r>
            <a:r>
              <a:rPr sz="2200" spc="-40" dirty="0">
                <a:solidFill>
                  <a:srgbClr val="001F5F"/>
                </a:solidFill>
                <a:latin typeface="Calibri"/>
                <a:cs typeface="Calibri"/>
              </a:rPr>
              <a:t>t</a:t>
            </a:r>
            <a:r>
              <a:rPr sz="2200" spc="-15" dirty="0">
                <a:solidFill>
                  <a:srgbClr val="001F5F"/>
                </a:solidFill>
                <a:latin typeface="Calibri"/>
                <a:cs typeface="Calibri"/>
              </a:rPr>
              <a:t>ec</a:t>
            </a:r>
            <a:r>
              <a:rPr sz="2200" spc="-25" dirty="0">
                <a:solidFill>
                  <a:srgbClr val="001F5F"/>
                </a:solidFill>
                <a:latin typeface="Calibri"/>
                <a:cs typeface="Calibri"/>
              </a:rPr>
              <a:t>h</a:t>
            </a:r>
            <a:r>
              <a:rPr sz="2200" spc="-15" dirty="0">
                <a:solidFill>
                  <a:srgbClr val="001F5F"/>
                </a:solidFill>
                <a:latin typeface="Calibri"/>
                <a:cs typeface="Calibri"/>
              </a:rPr>
              <a:t>niques</a:t>
            </a:r>
            <a:endParaRPr lang="fr-FR" sz="2200" spc="-15" dirty="0">
              <a:solidFill>
                <a:srgbClr val="001F5F"/>
              </a:solidFill>
              <a:latin typeface="Calibri"/>
              <a:cs typeface="Calibri"/>
            </a:endParaRPr>
          </a:p>
          <a:p>
            <a:pPr marL="812800" marR="1369695" lvl="1" indent="-342900">
              <a:lnSpc>
                <a:spcPct val="120000"/>
              </a:lnSpc>
              <a:buFont typeface="Arial" panose="020B0604020202020204" pitchFamily="34" charset="0"/>
              <a:buChar char="•"/>
            </a:pPr>
            <a:r>
              <a:rPr lang="fr-FR" sz="2200" spc="-15" dirty="0">
                <a:solidFill>
                  <a:srgbClr val="001F5F"/>
                </a:solidFill>
                <a:latin typeface="Calibri"/>
                <a:cs typeface="Calibri"/>
              </a:rPr>
              <a:t>L’arbitrage et le comptage des points sont pris en charge par les élèves de l’équipe qui ne joue pas.</a:t>
            </a:r>
            <a:r>
              <a:rPr lang="fr-FR" sz="2200" b="1" spc="-20" dirty="0">
                <a:solidFill>
                  <a:srgbClr val="001F5F"/>
                </a:solidFill>
                <a:latin typeface="Calibri"/>
                <a:cs typeface="Calibri"/>
              </a:rPr>
              <a:t>	</a:t>
            </a:r>
            <a:endParaRPr sz="2200" dirty="0">
              <a:latin typeface="Calibri"/>
              <a:cs typeface="Calibri"/>
            </a:endParaRPr>
          </a:p>
        </p:txBody>
      </p:sp>
      <p:sp>
        <p:nvSpPr>
          <p:cNvPr id="8" name="Rectangle 7">
            <a:extLst>
              <a:ext uri="{FF2B5EF4-FFF2-40B4-BE49-F238E27FC236}">
                <a16:creationId xmlns:a16="http://schemas.microsoft.com/office/drawing/2014/main" id="{857AFCE4-370F-42FB-AF5D-842E92CD073C}"/>
              </a:ext>
            </a:extLst>
          </p:cNvPr>
          <p:cNvSpPr/>
          <p:nvPr/>
        </p:nvSpPr>
        <p:spPr>
          <a:xfrm>
            <a:off x="6582243" y="6305462"/>
            <a:ext cx="4797467" cy="430887"/>
          </a:xfrm>
          <a:prstGeom prst="rect">
            <a:avLst/>
          </a:prstGeom>
        </p:spPr>
        <p:txBody>
          <a:bodyPr wrap="none">
            <a:spAutoFit/>
          </a:bodyPr>
          <a:lstStyle/>
          <a:p>
            <a:r>
              <a:rPr lang="fr-FR" sz="2200" b="1" spc="-20" dirty="0">
                <a:solidFill>
                  <a:srgbClr val="001F5F"/>
                </a:solidFill>
                <a:latin typeface="Calibri"/>
                <a:cs typeface="Calibri"/>
                <a:sym typeface="Wingdings" panose="05000000000000000000" pitchFamily="2" charset="2"/>
              </a:rPr>
              <a:t> </a:t>
            </a:r>
            <a:r>
              <a:rPr lang="fr-FR" sz="2200" b="1" spc="-20" dirty="0">
                <a:solidFill>
                  <a:srgbClr val="001F5F"/>
                </a:solidFill>
                <a:latin typeface="Calibri"/>
                <a:cs typeface="Calibri"/>
              </a:rPr>
              <a:t>Qu</a:t>
            </a:r>
            <a:r>
              <a:rPr lang="fr-FR" sz="2200" b="1" spc="-15" dirty="0">
                <a:solidFill>
                  <a:srgbClr val="001F5F"/>
                </a:solidFill>
                <a:latin typeface="Calibri"/>
                <a:cs typeface="Calibri"/>
              </a:rPr>
              <a:t>e</a:t>
            </a:r>
            <a:r>
              <a:rPr lang="fr-FR" sz="2200" b="1" spc="5" dirty="0">
                <a:solidFill>
                  <a:srgbClr val="001F5F"/>
                </a:solidFill>
                <a:latin typeface="Calibri"/>
                <a:cs typeface="Calibri"/>
              </a:rPr>
              <a:t> </a:t>
            </a:r>
            <a:r>
              <a:rPr lang="fr-FR" sz="2200" b="1" spc="-10" dirty="0">
                <a:solidFill>
                  <a:srgbClr val="001F5F"/>
                </a:solidFill>
                <a:latin typeface="Calibri"/>
                <a:cs typeface="Calibri"/>
              </a:rPr>
              <a:t>signifie</a:t>
            </a:r>
            <a:r>
              <a:rPr lang="fr-FR" sz="2200" b="1" spc="5" dirty="0">
                <a:solidFill>
                  <a:srgbClr val="001F5F"/>
                </a:solidFill>
                <a:latin typeface="Calibri"/>
                <a:cs typeface="Calibri"/>
              </a:rPr>
              <a:t> </a:t>
            </a:r>
            <a:r>
              <a:rPr lang="fr-FR" sz="2200" b="1" spc="-10" dirty="0">
                <a:solidFill>
                  <a:srgbClr val="001F5F"/>
                </a:solidFill>
                <a:latin typeface="Calibri"/>
                <a:cs typeface="Calibri"/>
              </a:rPr>
              <a:t>le</a:t>
            </a:r>
            <a:r>
              <a:rPr lang="fr-FR" sz="2200" b="1" dirty="0">
                <a:solidFill>
                  <a:srgbClr val="001F5F"/>
                </a:solidFill>
                <a:latin typeface="Calibri"/>
                <a:cs typeface="Calibri"/>
              </a:rPr>
              <a:t> </a:t>
            </a:r>
            <a:r>
              <a:rPr lang="fr-FR" sz="2200" b="1" spc="-40" dirty="0">
                <a:solidFill>
                  <a:srgbClr val="001F5F"/>
                </a:solidFill>
                <a:latin typeface="Calibri"/>
                <a:cs typeface="Calibri"/>
              </a:rPr>
              <a:t>t</a:t>
            </a:r>
            <a:r>
              <a:rPr lang="fr-FR" sz="2200" b="1" spc="-20" dirty="0">
                <a:solidFill>
                  <a:srgbClr val="001F5F"/>
                </a:solidFill>
                <a:latin typeface="Calibri"/>
                <a:cs typeface="Calibri"/>
              </a:rPr>
              <a:t>erm</a:t>
            </a:r>
            <a:r>
              <a:rPr lang="fr-FR" sz="2200" b="1" spc="-15" dirty="0">
                <a:solidFill>
                  <a:srgbClr val="001F5F"/>
                </a:solidFill>
                <a:latin typeface="Calibri"/>
                <a:cs typeface="Calibri"/>
              </a:rPr>
              <a:t>e</a:t>
            </a:r>
            <a:r>
              <a:rPr lang="fr-FR" sz="2200" b="1" spc="30" dirty="0">
                <a:solidFill>
                  <a:srgbClr val="001F5F"/>
                </a:solidFill>
                <a:latin typeface="Calibri"/>
                <a:cs typeface="Calibri"/>
              </a:rPr>
              <a:t> </a:t>
            </a:r>
            <a:r>
              <a:rPr lang="fr-FR" sz="2200" b="1" spc="-15" dirty="0">
                <a:solidFill>
                  <a:srgbClr val="001F5F"/>
                </a:solidFill>
                <a:latin typeface="Calibri"/>
                <a:cs typeface="Calibri"/>
              </a:rPr>
              <a:t>«</a:t>
            </a:r>
            <a:r>
              <a:rPr lang="fr-FR" sz="2200" b="1" spc="10" dirty="0">
                <a:solidFill>
                  <a:srgbClr val="001F5F"/>
                </a:solidFill>
                <a:latin typeface="Calibri"/>
                <a:cs typeface="Calibri"/>
              </a:rPr>
              <a:t> </a:t>
            </a:r>
            <a:r>
              <a:rPr lang="fr-FR" sz="2200" b="1" spc="-15" dirty="0" err="1">
                <a:solidFill>
                  <a:srgbClr val="001F5F"/>
                </a:solidFill>
                <a:latin typeface="Calibri"/>
                <a:cs typeface="Calibri"/>
              </a:rPr>
              <a:t>c</a:t>
            </a:r>
            <a:r>
              <a:rPr lang="fr-FR" sz="2200" b="1" spc="-25" dirty="0" err="1">
                <a:solidFill>
                  <a:srgbClr val="001F5F"/>
                </a:solidFill>
                <a:latin typeface="Calibri"/>
                <a:cs typeface="Calibri"/>
              </a:rPr>
              <a:t>o</a:t>
            </a:r>
            <a:r>
              <a:rPr lang="fr-FR" sz="2200" b="1" spc="-15" dirty="0" err="1">
                <a:solidFill>
                  <a:srgbClr val="001F5F"/>
                </a:solidFill>
                <a:latin typeface="Calibri"/>
                <a:cs typeface="Calibri"/>
              </a:rPr>
              <a:t>o</a:t>
            </a:r>
            <a:r>
              <a:rPr lang="fr-FR" sz="2200" b="1" spc="-25" dirty="0" err="1">
                <a:solidFill>
                  <a:srgbClr val="001F5F"/>
                </a:solidFill>
                <a:latin typeface="Calibri"/>
                <a:cs typeface="Calibri"/>
              </a:rPr>
              <a:t>p</a:t>
            </a:r>
            <a:r>
              <a:rPr lang="fr-FR" sz="2200" b="1" spc="-30" dirty="0" err="1">
                <a:solidFill>
                  <a:srgbClr val="001F5F"/>
                </a:solidFill>
                <a:latin typeface="Calibri"/>
                <a:cs typeface="Calibri"/>
              </a:rPr>
              <a:t>é</a:t>
            </a:r>
            <a:r>
              <a:rPr lang="fr-FR" sz="2200" b="1" spc="-10" dirty="0" err="1">
                <a:solidFill>
                  <a:srgbClr val="001F5F"/>
                </a:solidFill>
                <a:latin typeface="Calibri"/>
                <a:cs typeface="Calibri"/>
              </a:rPr>
              <a:t>ti</a:t>
            </a:r>
            <a:r>
              <a:rPr lang="fr-FR" sz="2200" b="1" spc="-25" dirty="0" err="1">
                <a:solidFill>
                  <a:srgbClr val="001F5F"/>
                </a:solidFill>
                <a:latin typeface="Calibri"/>
                <a:cs typeface="Calibri"/>
              </a:rPr>
              <a:t>t</a:t>
            </a:r>
            <a:r>
              <a:rPr lang="fr-FR" sz="2200" b="1" spc="-10" dirty="0" err="1">
                <a:solidFill>
                  <a:srgbClr val="001F5F"/>
                </a:solidFill>
                <a:latin typeface="Calibri"/>
                <a:cs typeface="Calibri"/>
              </a:rPr>
              <a:t>if</a:t>
            </a:r>
            <a:r>
              <a:rPr lang="fr-FR" sz="2200" b="1" spc="55" dirty="0">
                <a:solidFill>
                  <a:srgbClr val="001F5F"/>
                </a:solidFill>
                <a:latin typeface="Calibri"/>
                <a:cs typeface="Calibri"/>
              </a:rPr>
              <a:t> </a:t>
            </a:r>
            <a:r>
              <a:rPr lang="fr-FR" sz="2200" b="1" spc="-15" dirty="0">
                <a:solidFill>
                  <a:srgbClr val="001F5F"/>
                </a:solidFill>
                <a:latin typeface="Calibri"/>
                <a:cs typeface="Calibri"/>
              </a:rPr>
              <a:t>»</a:t>
            </a:r>
            <a:r>
              <a:rPr lang="fr-FR" sz="2200" b="1" dirty="0">
                <a:solidFill>
                  <a:srgbClr val="001F5F"/>
                </a:solidFill>
                <a:latin typeface="Calibri"/>
                <a:cs typeface="Calibri"/>
              </a:rPr>
              <a:t> </a:t>
            </a:r>
            <a:r>
              <a:rPr lang="fr-FR" sz="2200" b="1" spc="-15" dirty="0">
                <a:solidFill>
                  <a:srgbClr val="001F5F"/>
                </a:solidFill>
                <a:latin typeface="Calibri"/>
                <a:cs typeface="Calibri"/>
              </a:rPr>
              <a:t>? </a:t>
            </a:r>
            <a:endParaRPr lang="fr-FR" dirty="0"/>
          </a:p>
        </p:txBody>
      </p:sp>
      <p:pic>
        <p:nvPicPr>
          <p:cNvPr id="10" name="Image 9">
            <a:extLst>
              <a:ext uri="{FF2B5EF4-FFF2-40B4-BE49-F238E27FC236}">
                <a16:creationId xmlns:a16="http://schemas.microsoft.com/office/drawing/2014/main" id="{99FADA84-C121-433C-9C6D-95F272F03248}"/>
              </a:ext>
            </a:extLst>
          </p:cNvPr>
          <p:cNvPicPr>
            <a:picLocks noChangeAspect="1"/>
          </p:cNvPicPr>
          <p:nvPr/>
        </p:nvPicPr>
        <p:blipFill>
          <a:blip r:embed="rId2"/>
          <a:stretch>
            <a:fillRect/>
          </a:stretch>
        </p:blipFill>
        <p:spPr>
          <a:xfrm>
            <a:off x="9759355" y="2113384"/>
            <a:ext cx="2222333" cy="1438921"/>
          </a:xfrm>
          <a:prstGeom prst="rect">
            <a:avLst/>
          </a:prstGeom>
        </p:spPr>
      </p:pic>
    </p:spTree>
    <p:extLst>
      <p:ext uri="{BB962C8B-B14F-4D97-AF65-F5344CB8AC3E}">
        <p14:creationId xmlns:p14="http://schemas.microsoft.com/office/powerpoint/2010/main" val="39851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C2373F-C775-44AA-AC3E-AD877BE513D9}"/>
              </a:ext>
            </a:extLst>
          </p:cNvPr>
          <p:cNvSpPr>
            <a:spLocks noGrp="1"/>
          </p:cNvSpPr>
          <p:nvPr>
            <p:ph type="sldNum" sz="quarter" idx="12"/>
          </p:nvPr>
        </p:nvSpPr>
        <p:spPr/>
        <p:txBody>
          <a:bodyPr/>
          <a:lstStyle/>
          <a:p>
            <a:pPr rtl="0"/>
            <a:fld id="{D495E168-DA5E-4888-8D8A-92B118324C14}" type="slidenum">
              <a:rPr lang="fr-FR" noProof="0" smtClean="0"/>
              <a:t>41</a:t>
            </a:fld>
            <a:endParaRPr lang="fr-FR" noProof="0" dirty="0"/>
          </a:p>
        </p:txBody>
      </p:sp>
      <p:sp>
        <p:nvSpPr>
          <p:cNvPr id="4" name="Espace réservé du pied de page 5">
            <a:extLst>
              <a:ext uri="{FF2B5EF4-FFF2-40B4-BE49-F238E27FC236}">
                <a16:creationId xmlns:a16="http://schemas.microsoft.com/office/drawing/2014/main" id="{D86D9758-755C-4FFF-A8EC-A4A1FF7332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Rectangle 4">
            <a:extLst>
              <a:ext uri="{FF2B5EF4-FFF2-40B4-BE49-F238E27FC236}">
                <a16:creationId xmlns:a16="http://schemas.microsoft.com/office/drawing/2014/main" id="{C0B520C2-EB60-4248-92DF-5592CC5A9B21}"/>
              </a:ext>
            </a:extLst>
          </p:cNvPr>
          <p:cNvSpPr/>
          <p:nvPr/>
        </p:nvSpPr>
        <p:spPr>
          <a:xfrm>
            <a:off x="609600" y="795669"/>
            <a:ext cx="8293767" cy="492122"/>
          </a:xfrm>
          <a:prstGeom prst="rect">
            <a:avLst/>
          </a:prstGeom>
        </p:spPr>
        <p:txBody>
          <a:bodyPr wrap="square">
            <a:spAutoFit/>
          </a:bodyPr>
          <a:lstStyle/>
          <a:p>
            <a:pPr>
              <a:lnSpc>
                <a:spcPct val="115000"/>
              </a:lnSpc>
              <a:spcAft>
                <a:spcPts val="0"/>
              </a:spcAft>
              <a:tabLst>
                <a:tab pos="4927600" algn="l"/>
              </a:tabLst>
            </a:pP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Des défis « </a:t>
            </a:r>
            <a:r>
              <a:rPr lang="fr-FR" sz="2400" b="1" dirty="0" err="1">
                <a:solidFill>
                  <a:srgbClr val="036BB6"/>
                </a:solidFill>
                <a:latin typeface="Calibri" panose="020F0502020204030204" pitchFamily="34" charset="0"/>
                <a:ea typeface="Calibri" panose="020F0502020204030204" pitchFamily="34" charset="0"/>
                <a:cs typeface="Times New Roman" panose="02020603050405020304" pitchFamily="18" charset="0"/>
              </a:rPr>
              <a:t>coopétitifs</a:t>
            </a: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 » : quoi ? pourquoi ? comment ?</a:t>
            </a:r>
            <a:endParaRPr lang="fr-FR" sz="2400" dirty="0">
              <a:solidFill>
                <a:srgbClr val="036BB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7">
            <a:extLst>
              <a:ext uri="{FF2B5EF4-FFF2-40B4-BE49-F238E27FC236}">
                <a16:creationId xmlns:a16="http://schemas.microsoft.com/office/drawing/2014/main" id="{C2ACB974-C21E-4105-B73B-2F5E8C4AE22F}"/>
              </a:ext>
            </a:extLst>
          </p:cNvPr>
          <p:cNvSpPr txBox="1"/>
          <p:nvPr/>
        </p:nvSpPr>
        <p:spPr>
          <a:xfrm>
            <a:off x="721895" y="1597234"/>
            <a:ext cx="10916652" cy="1600438"/>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lang="fr-FR" sz="2200" b="1" spc="-25" dirty="0">
                <a:solidFill>
                  <a:srgbClr val="001F5F"/>
                </a:solidFill>
                <a:latin typeface="Calibri"/>
                <a:cs typeface="Calibri"/>
              </a:rPr>
              <a:t>Un moyen d’aller vers l’égalité des chances : </a:t>
            </a:r>
          </a:p>
          <a:p>
            <a:pPr marL="12700">
              <a:lnSpc>
                <a:spcPct val="100000"/>
              </a:lnSpc>
              <a:buClr>
                <a:srgbClr val="001F5F"/>
              </a:buClr>
              <a:tabLst>
                <a:tab pos="355600" algn="l"/>
              </a:tabLst>
            </a:pPr>
            <a:endParaRPr lang="fr-FR" sz="2200" b="1" spc="-25" dirty="0">
              <a:solidFill>
                <a:srgbClr val="001F5F"/>
              </a:solidFill>
              <a:latin typeface="Calibri"/>
              <a:cs typeface="Calibri"/>
            </a:endParaRPr>
          </a:p>
          <a:p>
            <a:pPr marL="12700">
              <a:lnSpc>
                <a:spcPct val="100000"/>
              </a:lnSpc>
              <a:buClr>
                <a:srgbClr val="001F5F"/>
              </a:buClr>
              <a:tabLst>
                <a:tab pos="355600" algn="l"/>
              </a:tabLst>
            </a:pPr>
            <a:r>
              <a:rPr lang="fr-FR" sz="2200" dirty="0">
                <a:latin typeface="Calibri"/>
                <a:cs typeface="Calibri"/>
              </a:rPr>
              <a:t>« </a:t>
            </a:r>
            <a:r>
              <a:rPr lang="fr-FR" sz="2200" i="1" dirty="0">
                <a:latin typeface="Calibri"/>
                <a:cs typeface="Calibri"/>
              </a:rPr>
              <a:t>Pour tendre vers l’égalité des chances, il faut pratiquer l’équité, répartir les moyens pour favoriser les défavorisés. </a:t>
            </a:r>
            <a:r>
              <a:rPr lang="fr-FR" sz="2200" dirty="0">
                <a:latin typeface="Calibri"/>
                <a:cs typeface="Calibri"/>
              </a:rPr>
              <a:t>» </a:t>
            </a:r>
            <a:r>
              <a:rPr lang="fr-FR" dirty="0">
                <a:latin typeface="Calibri"/>
                <a:cs typeface="Calibri"/>
              </a:rPr>
              <a:t>(François Dubet)</a:t>
            </a:r>
            <a:endParaRPr dirty="0">
              <a:latin typeface="Calibri"/>
              <a:cs typeface="Calibri"/>
            </a:endParaRPr>
          </a:p>
          <a:p>
            <a:pPr>
              <a:lnSpc>
                <a:spcPct val="100000"/>
              </a:lnSpc>
              <a:spcBef>
                <a:spcPts val="18"/>
              </a:spcBef>
            </a:pPr>
            <a:endParaRPr sz="1600" dirty="0">
              <a:latin typeface="Times New Roman"/>
              <a:cs typeface="Times New Roman"/>
            </a:endParaRPr>
          </a:p>
        </p:txBody>
      </p:sp>
    </p:spTree>
    <p:extLst>
      <p:ext uri="{BB962C8B-B14F-4D97-AF65-F5344CB8AC3E}">
        <p14:creationId xmlns:p14="http://schemas.microsoft.com/office/powerpoint/2010/main" val="2709293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C2373F-C775-44AA-AC3E-AD877BE513D9}"/>
              </a:ext>
            </a:extLst>
          </p:cNvPr>
          <p:cNvSpPr>
            <a:spLocks noGrp="1"/>
          </p:cNvSpPr>
          <p:nvPr>
            <p:ph type="sldNum" sz="quarter" idx="12"/>
          </p:nvPr>
        </p:nvSpPr>
        <p:spPr/>
        <p:txBody>
          <a:bodyPr/>
          <a:lstStyle/>
          <a:p>
            <a:pPr rtl="0"/>
            <a:fld id="{D495E168-DA5E-4888-8D8A-92B118324C14}" type="slidenum">
              <a:rPr lang="fr-FR" noProof="0" smtClean="0"/>
              <a:t>42</a:t>
            </a:fld>
            <a:endParaRPr lang="fr-FR" noProof="0" dirty="0"/>
          </a:p>
        </p:txBody>
      </p:sp>
      <p:sp>
        <p:nvSpPr>
          <p:cNvPr id="4" name="Espace réservé du pied de page 5">
            <a:extLst>
              <a:ext uri="{FF2B5EF4-FFF2-40B4-BE49-F238E27FC236}">
                <a16:creationId xmlns:a16="http://schemas.microsoft.com/office/drawing/2014/main" id="{D86D9758-755C-4FFF-A8EC-A4A1FF7332E8}"/>
              </a:ext>
            </a:extLst>
          </p:cNvPr>
          <p:cNvSpPr>
            <a:spLocks noGrp="1"/>
          </p:cNvSpPr>
          <p:nvPr>
            <p:ph type="ftr" sz="quarter" idx="11"/>
          </p:nvPr>
        </p:nvSpPr>
        <p:spPr>
          <a:xfrm>
            <a:off x="7092764" y="6371224"/>
            <a:ext cx="4877310" cy="365125"/>
          </a:xfrm>
        </p:spPr>
        <p:txBody>
          <a:bodyPr rtlCol="0"/>
          <a:lstStyle/>
          <a:p>
            <a:r>
              <a:rPr lang="fr-FR" dirty="0" err="1"/>
              <a:t>Co-animer</a:t>
            </a:r>
            <a:r>
              <a:rPr lang="fr-FR" dirty="0"/>
              <a:t> une unité d’apprentissage handball à l’école primaire – Septembre 2023</a:t>
            </a:r>
          </a:p>
        </p:txBody>
      </p:sp>
      <p:sp>
        <p:nvSpPr>
          <p:cNvPr id="5" name="Rectangle 4">
            <a:extLst>
              <a:ext uri="{FF2B5EF4-FFF2-40B4-BE49-F238E27FC236}">
                <a16:creationId xmlns:a16="http://schemas.microsoft.com/office/drawing/2014/main" id="{C0B520C2-EB60-4248-92DF-5592CC5A9B21}"/>
              </a:ext>
            </a:extLst>
          </p:cNvPr>
          <p:cNvSpPr/>
          <p:nvPr/>
        </p:nvSpPr>
        <p:spPr>
          <a:xfrm>
            <a:off x="609600" y="795669"/>
            <a:ext cx="8293767" cy="492122"/>
          </a:xfrm>
          <a:prstGeom prst="rect">
            <a:avLst/>
          </a:prstGeom>
        </p:spPr>
        <p:txBody>
          <a:bodyPr wrap="square">
            <a:spAutoFit/>
          </a:bodyPr>
          <a:lstStyle/>
          <a:p>
            <a:pPr>
              <a:lnSpc>
                <a:spcPct val="115000"/>
              </a:lnSpc>
              <a:spcAft>
                <a:spcPts val="0"/>
              </a:spcAft>
              <a:tabLst>
                <a:tab pos="4927600" algn="l"/>
              </a:tabLst>
            </a:pP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Des défis « </a:t>
            </a:r>
            <a:r>
              <a:rPr lang="fr-FR" sz="2400" b="1" dirty="0" err="1">
                <a:solidFill>
                  <a:srgbClr val="036BB6"/>
                </a:solidFill>
                <a:latin typeface="Calibri" panose="020F0502020204030204" pitchFamily="34" charset="0"/>
                <a:ea typeface="Calibri" panose="020F0502020204030204" pitchFamily="34" charset="0"/>
                <a:cs typeface="Times New Roman" panose="02020603050405020304" pitchFamily="18" charset="0"/>
              </a:rPr>
              <a:t>coopétitifs</a:t>
            </a: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 » : quoi ? pourquoi ? comment ?</a:t>
            </a:r>
            <a:endParaRPr lang="fr-FR" sz="2400" dirty="0">
              <a:solidFill>
                <a:srgbClr val="036BB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7">
            <a:extLst>
              <a:ext uri="{FF2B5EF4-FFF2-40B4-BE49-F238E27FC236}">
                <a16:creationId xmlns:a16="http://schemas.microsoft.com/office/drawing/2014/main" id="{C2ACB974-C21E-4105-B73B-2F5E8C4AE22F}"/>
              </a:ext>
            </a:extLst>
          </p:cNvPr>
          <p:cNvSpPr txBox="1"/>
          <p:nvPr/>
        </p:nvSpPr>
        <p:spPr>
          <a:xfrm>
            <a:off x="721895" y="1365578"/>
            <a:ext cx="10916652" cy="338554"/>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lang="fr-FR" sz="2200" b="1" spc="-15" dirty="0">
                <a:solidFill>
                  <a:srgbClr val="001F5F"/>
                </a:solidFill>
                <a:latin typeface="Calibri"/>
                <a:cs typeface="Calibri"/>
              </a:rPr>
              <a:t>Un exemple concret :</a:t>
            </a:r>
            <a:endParaRPr sz="2200" dirty="0">
              <a:latin typeface="Calibri"/>
              <a:cs typeface="Calibri"/>
            </a:endParaRPr>
          </a:p>
        </p:txBody>
      </p:sp>
      <p:sp>
        <p:nvSpPr>
          <p:cNvPr id="7" name="object 7">
            <a:extLst>
              <a:ext uri="{FF2B5EF4-FFF2-40B4-BE49-F238E27FC236}">
                <a16:creationId xmlns:a16="http://schemas.microsoft.com/office/drawing/2014/main" id="{1CB57F7A-DD7B-47ED-968C-60E8CA590F11}"/>
              </a:ext>
            </a:extLst>
          </p:cNvPr>
          <p:cNvSpPr txBox="1"/>
          <p:nvPr/>
        </p:nvSpPr>
        <p:spPr>
          <a:xfrm>
            <a:off x="184484" y="1697032"/>
            <a:ext cx="11766884" cy="3096000"/>
          </a:xfrm>
          <a:prstGeom prst="rect">
            <a:avLst/>
          </a:prstGeom>
          <a:solidFill>
            <a:schemeClr val="accent4">
              <a:lumMod val="20000"/>
              <a:lumOff val="80000"/>
            </a:schemeClr>
          </a:solidFill>
        </p:spPr>
        <p:txBody>
          <a:bodyPr vert="horz" wrap="square" lIns="0" tIns="0" rIns="0" bIns="0" rtlCol="0">
            <a:spAutoFit/>
          </a:bodyPr>
          <a:lstStyle/>
          <a:p>
            <a:pPr marL="64135">
              <a:lnSpc>
                <a:spcPct val="100000"/>
              </a:lnSpc>
            </a:pPr>
            <a:r>
              <a:rPr lang="fr-FR" sz="1800" b="1" i="1" spc="-45" dirty="0">
                <a:solidFill>
                  <a:srgbClr val="C00000"/>
                </a:solidFill>
                <a:latin typeface="Calibri"/>
                <a:cs typeface="Calibri"/>
              </a:rPr>
              <a:t>R</a:t>
            </a:r>
            <a:r>
              <a:rPr lang="fr-FR" sz="1800" b="1" i="1" spc="-15" dirty="0">
                <a:solidFill>
                  <a:srgbClr val="C00000"/>
                </a:solidFill>
                <a:latin typeface="Calibri"/>
                <a:cs typeface="Calibri"/>
              </a:rPr>
              <a:t>ègl</a:t>
            </a:r>
            <a:r>
              <a:rPr lang="fr-FR" sz="1800" b="1" i="1" spc="-10" dirty="0">
                <a:solidFill>
                  <a:srgbClr val="C00000"/>
                </a:solidFill>
                <a:latin typeface="Calibri"/>
                <a:cs typeface="Calibri"/>
              </a:rPr>
              <a:t>e</a:t>
            </a:r>
            <a:r>
              <a:rPr lang="fr-FR" sz="1800" b="1" i="1" spc="5" dirty="0">
                <a:solidFill>
                  <a:srgbClr val="C00000"/>
                </a:solidFill>
                <a:latin typeface="Calibri"/>
                <a:cs typeface="Calibri"/>
              </a:rPr>
              <a:t> </a:t>
            </a:r>
            <a:r>
              <a:rPr lang="fr-FR" sz="1800" b="1" i="1" dirty="0">
                <a:solidFill>
                  <a:srgbClr val="C00000"/>
                </a:solidFill>
                <a:latin typeface="Calibri"/>
                <a:cs typeface="Calibri"/>
              </a:rPr>
              <a:t>géné</a:t>
            </a:r>
            <a:r>
              <a:rPr lang="fr-FR" sz="1800" b="1" i="1" spc="-10" dirty="0">
                <a:solidFill>
                  <a:srgbClr val="C00000"/>
                </a:solidFill>
                <a:latin typeface="Calibri"/>
                <a:cs typeface="Calibri"/>
              </a:rPr>
              <a:t>rale</a:t>
            </a:r>
            <a:r>
              <a:rPr lang="fr-FR" sz="1800" b="1" i="1" spc="20" dirty="0">
                <a:solidFill>
                  <a:srgbClr val="C00000"/>
                </a:solidFill>
                <a:latin typeface="Calibri"/>
                <a:cs typeface="Calibri"/>
              </a:rPr>
              <a:t> </a:t>
            </a:r>
            <a:r>
              <a:rPr lang="fr-FR" sz="1800" spc="-5" dirty="0">
                <a:solidFill>
                  <a:srgbClr val="C00000"/>
                </a:solidFill>
                <a:latin typeface="Calibri"/>
                <a:cs typeface="Calibri"/>
              </a:rPr>
              <a:t>:</a:t>
            </a:r>
            <a:r>
              <a:rPr lang="fr-FR" sz="1800" spc="5" dirty="0">
                <a:solidFill>
                  <a:srgbClr val="C00000"/>
                </a:solidFill>
                <a:latin typeface="Calibri"/>
                <a:cs typeface="Calibri"/>
              </a:rPr>
              <a:t> </a:t>
            </a:r>
            <a:r>
              <a:rPr lang="fr-FR" sz="1800" spc="-25" dirty="0">
                <a:solidFill>
                  <a:srgbClr val="C00000"/>
                </a:solidFill>
                <a:latin typeface="Calibri"/>
                <a:cs typeface="Calibri"/>
              </a:rPr>
              <a:t>t</a:t>
            </a:r>
            <a:r>
              <a:rPr lang="fr-FR" sz="1800" spc="-5" dirty="0">
                <a:solidFill>
                  <a:srgbClr val="C00000"/>
                </a:solidFill>
                <a:latin typeface="Calibri"/>
                <a:cs typeface="Calibri"/>
              </a:rPr>
              <a:t>ou</a:t>
            </a:r>
            <a:r>
              <a:rPr lang="fr-FR" sz="1800" spc="-30" dirty="0">
                <a:solidFill>
                  <a:srgbClr val="C00000"/>
                </a:solidFill>
                <a:latin typeface="Calibri"/>
                <a:cs typeface="Calibri"/>
              </a:rPr>
              <a:t>t</a:t>
            </a:r>
            <a:r>
              <a:rPr lang="fr-FR" sz="1800" spc="-10" dirty="0">
                <a:solidFill>
                  <a:srgbClr val="C00000"/>
                </a:solidFill>
                <a:latin typeface="Calibri"/>
                <a:cs typeface="Calibri"/>
              </a:rPr>
              <a:t>e</a:t>
            </a:r>
            <a:r>
              <a:rPr lang="fr-FR" sz="1800" dirty="0">
                <a:solidFill>
                  <a:srgbClr val="C00000"/>
                </a:solidFill>
                <a:latin typeface="Calibri"/>
                <a:cs typeface="Calibri"/>
              </a:rPr>
              <a:t> </a:t>
            </a:r>
            <a:r>
              <a:rPr lang="fr-FR" sz="1800" spc="-5" dirty="0">
                <a:solidFill>
                  <a:srgbClr val="C00000"/>
                </a:solidFill>
                <a:latin typeface="Calibri"/>
                <a:cs typeface="Calibri"/>
              </a:rPr>
              <a:t>éq</a:t>
            </a:r>
            <a:r>
              <a:rPr lang="fr-FR" sz="1800" dirty="0">
                <a:solidFill>
                  <a:srgbClr val="C00000"/>
                </a:solidFill>
                <a:latin typeface="Calibri"/>
                <a:cs typeface="Calibri"/>
              </a:rPr>
              <a:t>u</a:t>
            </a:r>
            <a:r>
              <a:rPr lang="fr-FR" sz="1800" spc="-5" dirty="0">
                <a:solidFill>
                  <a:srgbClr val="C00000"/>
                </a:solidFill>
                <a:latin typeface="Calibri"/>
                <a:cs typeface="Calibri"/>
              </a:rPr>
              <a:t>i</a:t>
            </a:r>
            <a:r>
              <a:rPr lang="fr-FR" sz="1800" spc="-15" dirty="0">
                <a:solidFill>
                  <a:srgbClr val="C00000"/>
                </a:solidFill>
                <a:latin typeface="Calibri"/>
                <a:cs typeface="Calibri"/>
              </a:rPr>
              <a:t>p</a:t>
            </a:r>
            <a:r>
              <a:rPr lang="fr-FR" sz="1800" spc="-10" dirty="0">
                <a:solidFill>
                  <a:srgbClr val="C00000"/>
                </a:solidFill>
                <a:latin typeface="Calibri"/>
                <a:cs typeface="Calibri"/>
              </a:rPr>
              <a:t>e</a:t>
            </a:r>
            <a:r>
              <a:rPr lang="fr-FR" sz="1800" spc="25" dirty="0">
                <a:solidFill>
                  <a:srgbClr val="C00000"/>
                </a:solidFill>
                <a:latin typeface="Calibri"/>
                <a:cs typeface="Calibri"/>
              </a:rPr>
              <a:t> </a:t>
            </a:r>
            <a:r>
              <a:rPr lang="fr-FR" sz="1800" spc="-5" dirty="0">
                <a:solidFill>
                  <a:srgbClr val="C00000"/>
                </a:solidFill>
                <a:latin typeface="Calibri"/>
                <a:cs typeface="Calibri"/>
              </a:rPr>
              <a:t>q</a:t>
            </a:r>
            <a:r>
              <a:rPr lang="fr-FR" sz="1800" dirty="0">
                <a:solidFill>
                  <a:srgbClr val="C00000"/>
                </a:solidFill>
                <a:latin typeface="Calibri"/>
                <a:cs typeface="Calibri"/>
              </a:rPr>
              <a:t>ui</a:t>
            </a:r>
            <a:r>
              <a:rPr lang="fr-FR" sz="1800" spc="5" dirty="0">
                <a:solidFill>
                  <a:srgbClr val="C00000"/>
                </a:solidFill>
                <a:latin typeface="Calibri"/>
                <a:cs typeface="Calibri"/>
              </a:rPr>
              <a:t> </a:t>
            </a:r>
            <a:r>
              <a:rPr lang="fr-FR" sz="1800" spc="-15" dirty="0">
                <a:solidFill>
                  <a:srgbClr val="C00000"/>
                </a:solidFill>
                <a:latin typeface="Calibri"/>
                <a:cs typeface="Calibri"/>
              </a:rPr>
              <a:t>ma</a:t>
            </a:r>
            <a:r>
              <a:rPr lang="fr-FR" sz="1800" spc="-35" dirty="0">
                <a:solidFill>
                  <a:srgbClr val="C00000"/>
                </a:solidFill>
                <a:latin typeface="Calibri"/>
                <a:cs typeface="Calibri"/>
              </a:rPr>
              <a:t>r</a:t>
            </a:r>
            <a:r>
              <a:rPr lang="fr-FR" sz="1800" spc="-5" dirty="0">
                <a:solidFill>
                  <a:srgbClr val="C00000"/>
                </a:solidFill>
                <a:latin typeface="Calibri"/>
                <a:cs typeface="Calibri"/>
              </a:rPr>
              <a:t>q</a:t>
            </a:r>
            <a:r>
              <a:rPr lang="fr-FR" sz="1800" dirty="0">
                <a:solidFill>
                  <a:srgbClr val="C00000"/>
                </a:solidFill>
                <a:latin typeface="Calibri"/>
                <a:cs typeface="Calibri"/>
              </a:rPr>
              <a:t>u</a:t>
            </a:r>
            <a:r>
              <a:rPr lang="fr-FR" sz="1800" spc="-10" dirty="0">
                <a:solidFill>
                  <a:srgbClr val="C00000"/>
                </a:solidFill>
                <a:latin typeface="Calibri"/>
                <a:cs typeface="Calibri"/>
              </a:rPr>
              <a:t>e</a:t>
            </a:r>
            <a:r>
              <a:rPr lang="fr-FR" sz="1800" dirty="0">
                <a:solidFill>
                  <a:srgbClr val="C00000"/>
                </a:solidFill>
                <a:latin typeface="Calibri"/>
                <a:cs typeface="Calibri"/>
              </a:rPr>
              <a:t> </a:t>
            </a:r>
            <a:r>
              <a:rPr lang="fr-FR" sz="1800" spc="-10" dirty="0">
                <a:solidFill>
                  <a:srgbClr val="C00000"/>
                </a:solidFill>
                <a:latin typeface="Calibri"/>
                <a:cs typeface="Calibri"/>
              </a:rPr>
              <a:t>2</a:t>
            </a:r>
            <a:r>
              <a:rPr lang="fr-FR" sz="1800" spc="15" dirty="0">
                <a:solidFill>
                  <a:srgbClr val="C00000"/>
                </a:solidFill>
                <a:latin typeface="Calibri"/>
                <a:cs typeface="Calibri"/>
              </a:rPr>
              <a:t> </a:t>
            </a:r>
            <a:r>
              <a:rPr lang="fr-FR" sz="1800" spc="-5" dirty="0">
                <a:solidFill>
                  <a:srgbClr val="C00000"/>
                </a:solidFill>
                <a:latin typeface="Calibri"/>
                <a:cs typeface="Calibri"/>
              </a:rPr>
              <a:t>b</a:t>
            </a:r>
            <a:r>
              <a:rPr lang="fr-FR" sz="1800" dirty="0">
                <a:solidFill>
                  <a:srgbClr val="C00000"/>
                </a:solidFill>
                <a:latin typeface="Calibri"/>
                <a:cs typeface="Calibri"/>
              </a:rPr>
              <a:t>uts</a:t>
            </a:r>
            <a:r>
              <a:rPr lang="fr-FR" sz="1800" spc="-5" dirty="0">
                <a:solidFill>
                  <a:srgbClr val="C00000"/>
                </a:solidFill>
                <a:latin typeface="Calibri"/>
                <a:cs typeface="Calibri"/>
              </a:rPr>
              <a:t> </a:t>
            </a:r>
            <a:r>
              <a:rPr lang="fr-FR" sz="1800" spc="-25" dirty="0">
                <a:solidFill>
                  <a:srgbClr val="C00000"/>
                </a:solidFill>
                <a:latin typeface="Calibri"/>
                <a:cs typeface="Calibri"/>
              </a:rPr>
              <a:t>c</a:t>
            </a:r>
            <a:r>
              <a:rPr lang="fr-FR" sz="1800" spc="-5" dirty="0">
                <a:solidFill>
                  <a:srgbClr val="C00000"/>
                </a:solidFill>
                <a:latin typeface="Calibri"/>
                <a:cs typeface="Calibri"/>
              </a:rPr>
              <a:t>on</a:t>
            </a:r>
            <a:r>
              <a:rPr lang="fr-FR" sz="1800" spc="5" dirty="0">
                <a:solidFill>
                  <a:srgbClr val="C00000"/>
                </a:solidFill>
                <a:latin typeface="Calibri"/>
                <a:cs typeface="Calibri"/>
              </a:rPr>
              <a:t>s</a:t>
            </a:r>
            <a:r>
              <a:rPr lang="fr-FR" sz="1800" dirty="0">
                <a:solidFill>
                  <a:srgbClr val="C00000"/>
                </a:solidFill>
                <a:latin typeface="Calibri"/>
                <a:cs typeface="Calibri"/>
              </a:rPr>
              <a:t>écut</a:t>
            </a:r>
            <a:r>
              <a:rPr lang="fr-FR" sz="1800" spc="-10" dirty="0">
                <a:solidFill>
                  <a:srgbClr val="C00000"/>
                </a:solidFill>
                <a:latin typeface="Calibri"/>
                <a:cs typeface="Calibri"/>
              </a:rPr>
              <a:t>i</a:t>
            </a:r>
            <a:r>
              <a:rPr lang="fr-FR" sz="1800" spc="-25" dirty="0">
                <a:solidFill>
                  <a:srgbClr val="C00000"/>
                </a:solidFill>
                <a:latin typeface="Calibri"/>
                <a:cs typeface="Calibri"/>
              </a:rPr>
              <a:t>f</a:t>
            </a:r>
            <a:r>
              <a:rPr lang="fr-FR" sz="1800" dirty="0">
                <a:solidFill>
                  <a:srgbClr val="C00000"/>
                </a:solidFill>
                <a:latin typeface="Calibri"/>
                <a:cs typeface="Calibri"/>
              </a:rPr>
              <a:t>s p</a:t>
            </a:r>
            <a:r>
              <a:rPr lang="fr-FR" sz="1800" spc="-25" dirty="0">
                <a:solidFill>
                  <a:srgbClr val="C00000"/>
                </a:solidFill>
                <a:latin typeface="Calibri"/>
                <a:cs typeface="Calibri"/>
              </a:rPr>
              <a:t>r</a:t>
            </a:r>
            <a:r>
              <a:rPr lang="fr-FR" sz="1800" spc="-10" dirty="0">
                <a:solidFill>
                  <a:srgbClr val="C00000"/>
                </a:solidFill>
                <a:latin typeface="Calibri"/>
                <a:cs typeface="Calibri"/>
              </a:rPr>
              <a:t>en</a:t>
            </a:r>
            <a:r>
              <a:rPr lang="fr-FR" sz="1800" dirty="0">
                <a:solidFill>
                  <a:srgbClr val="C00000"/>
                </a:solidFill>
                <a:latin typeface="Calibri"/>
                <a:cs typeface="Calibri"/>
              </a:rPr>
              <a:t>d</a:t>
            </a:r>
            <a:r>
              <a:rPr lang="fr-FR" sz="1800" spc="10" dirty="0">
                <a:solidFill>
                  <a:srgbClr val="C00000"/>
                </a:solidFill>
                <a:latin typeface="Calibri"/>
                <a:cs typeface="Calibri"/>
              </a:rPr>
              <a:t> </a:t>
            </a:r>
            <a:r>
              <a:rPr lang="fr-FR" sz="1800" spc="-5" dirty="0">
                <a:solidFill>
                  <a:srgbClr val="C00000"/>
                </a:solidFill>
                <a:latin typeface="Calibri"/>
                <a:cs typeface="Calibri"/>
              </a:rPr>
              <a:t>u</a:t>
            </a:r>
            <a:r>
              <a:rPr lang="fr-FR" sz="1800" dirty="0">
                <a:solidFill>
                  <a:srgbClr val="C00000"/>
                </a:solidFill>
                <a:latin typeface="Calibri"/>
                <a:cs typeface="Calibri"/>
              </a:rPr>
              <a:t>n</a:t>
            </a:r>
            <a:r>
              <a:rPr lang="fr-FR" sz="1800" spc="-10" dirty="0">
                <a:solidFill>
                  <a:srgbClr val="C00000"/>
                </a:solidFill>
                <a:latin typeface="Calibri"/>
                <a:cs typeface="Calibri"/>
              </a:rPr>
              <a:t>e</a:t>
            </a:r>
            <a:r>
              <a:rPr lang="fr-FR" sz="1800" spc="15" dirty="0">
                <a:solidFill>
                  <a:srgbClr val="C00000"/>
                </a:solidFill>
                <a:latin typeface="Calibri"/>
                <a:cs typeface="Calibri"/>
              </a:rPr>
              <a:t> </a:t>
            </a:r>
            <a:r>
              <a:rPr lang="fr-FR" sz="1800" spc="-30" dirty="0">
                <a:solidFill>
                  <a:srgbClr val="C00000"/>
                </a:solidFill>
                <a:latin typeface="Calibri"/>
                <a:cs typeface="Calibri"/>
              </a:rPr>
              <a:t>c</a:t>
            </a:r>
            <a:r>
              <a:rPr lang="fr-FR" sz="1800" spc="-10" dirty="0">
                <a:solidFill>
                  <a:srgbClr val="C00000"/>
                </a:solidFill>
                <a:latin typeface="Calibri"/>
                <a:cs typeface="Calibri"/>
              </a:rPr>
              <a:t>ar</a:t>
            </a:r>
            <a:r>
              <a:rPr lang="fr-FR" sz="1800" spc="-40" dirty="0">
                <a:solidFill>
                  <a:srgbClr val="C00000"/>
                </a:solidFill>
                <a:latin typeface="Calibri"/>
                <a:cs typeface="Calibri"/>
              </a:rPr>
              <a:t>t</a:t>
            </a:r>
            <a:r>
              <a:rPr lang="fr-FR" sz="1800" spc="-10" dirty="0">
                <a:solidFill>
                  <a:srgbClr val="C00000"/>
                </a:solidFill>
                <a:latin typeface="Calibri"/>
                <a:cs typeface="Calibri"/>
              </a:rPr>
              <a:t>e </a:t>
            </a:r>
            <a:r>
              <a:rPr lang="fr-FR" sz="1800" dirty="0">
                <a:solidFill>
                  <a:srgbClr val="C00000"/>
                </a:solidFill>
                <a:latin typeface="Calibri"/>
                <a:cs typeface="Calibri"/>
              </a:rPr>
              <a:t>« </a:t>
            </a:r>
            <a:r>
              <a:rPr lang="fr-FR" sz="1800" spc="-5" dirty="0">
                <a:solidFill>
                  <a:srgbClr val="C00000"/>
                </a:solidFill>
                <a:latin typeface="Calibri"/>
                <a:cs typeface="Calibri"/>
              </a:rPr>
              <a:t>jo</a:t>
            </a:r>
            <a:r>
              <a:rPr lang="fr-FR" sz="1800" spc="-65" dirty="0">
                <a:solidFill>
                  <a:srgbClr val="C00000"/>
                </a:solidFill>
                <a:latin typeface="Calibri"/>
                <a:cs typeface="Calibri"/>
              </a:rPr>
              <a:t>k</a:t>
            </a:r>
            <a:r>
              <a:rPr lang="fr-FR" sz="1800" spc="-10" dirty="0">
                <a:solidFill>
                  <a:srgbClr val="C00000"/>
                </a:solidFill>
                <a:latin typeface="Calibri"/>
                <a:cs typeface="Calibri"/>
              </a:rPr>
              <a:t>er</a:t>
            </a:r>
            <a:r>
              <a:rPr lang="fr-FR" sz="1800" dirty="0">
                <a:solidFill>
                  <a:srgbClr val="C00000"/>
                </a:solidFill>
                <a:latin typeface="Calibri"/>
                <a:cs typeface="Calibri"/>
              </a:rPr>
              <a:t> »</a:t>
            </a:r>
            <a:r>
              <a:rPr lang="fr-FR" sz="1800" spc="10" dirty="0">
                <a:solidFill>
                  <a:srgbClr val="C00000"/>
                </a:solidFill>
                <a:latin typeface="Calibri"/>
                <a:cs typeface="Calibri"/>
              </a:rPr>
              <a:t> </a:t>
            </a:r>
            <a:r>
              <a:rPr lang="fr-FR" sz="1800" spc="-5" dirty="0">
                <a:solidFill>
                  <a:srgbClr val="C00000"/>
                </a:solidFill>
                <a:latin typeface="Calibri"/>
                <a:cs typeface="Calibri"/>
              </a:rPr>
              <a:t>q</a:t>
            </a:r>
            <a:r>
              <a:rPr lang="fr-FR" sz="1800" dirty="0">
                <a:solidFill>
                  <a:srgbClr val="C00000"/>
                </a:solidFill>
                <a:latin typeface="Calibri"/>
                <a:cs typeface="Calibri"/>
              </a:rPr>
              <a:t>ui</a:t>
            </a:r>
            <a:r>
              <a:rPr lang="fr-FR" sz="1800" spc="5" dirty="0">
                <a:solidFill>
                  <a:srgbClr val="C00000"/>
                </a:solidFill>
                <a:latin typeface="Calibri"/>
                <a:cs typeface="Calibri"/>
              </a:rPr>
              <a:t> </a:t>
            </a:r>
            <a:r>
              <a:rPr lang="fr-FR" sz="1800" dirty="0">
                <a:solidFill>
                  <a:srgbClr val="C00000"/>
                </a:solidFill>
                <a:latin typeface="Calibri"/>
                <a:cs typeface="Calibri"/>
              </a:rPr>
              <a:t>modifie</a:t>
            </a:r>
            <a:r>
              <a:rPr lang="fr-FR" sz="1800" spc="5" dirty="0">
                <a:solidFill>
                  <a:srgbClr val="C00000"/>
                </a:solidFill>
                <a:latin typeface="Calibri"/>
                <a:cs typeface="Calibri"/>
              </a:rPr>
              <a:t> </a:t>
            </a:r>
            <a:r>
              <a:rPr lang="fr-FR" sz="1800" spc="-5" dirty="0">
                <a:solidFill>
                  <a:srgbClr val="C00000"/>
                </a:solidFill>
                <a:latin typeface="Calibri"/>
                <a:cs typeface="Calibri"/>
              </a:rPr>
              <a:t>l</a:t>
            </a:r>
            <a:r>
              <a:rPr lang="fr-FR" sz="1800" dirty="0">
                <a:solidFill>
                  <a:srgbClr val="C00000"/>
                </a:solidFill>
                <a:latin typeface="Calibri"/>
                <a:cs typeface="Calibri"/>
              </a:rPr>
              <a:t>a</a:t>
            </a:r>
            <a:r>
              <a:rPr lang="fr-FR" sz="1800" spc="10" dirty="0">
                <a:solidFill>
                  <a:srgbClr val="C00000"/>
                </a:solidFill>
                <a:latin typeface="Calibri"/>
                <a:cs typeface="Calibri"/>
              </a:rPr>
              <a:t> </a:t>
            </a:r>
            <a:r>
              <a:rPr lang="fr-FR" sz="1800" spc="-40" dirty="0">
                <a:solidFill>
                  <a:srgbClr val="C00000"/>
                </a:solidFill>
                <a:latin typeface="Calibri"/>
                <a:cs typeface="Calibri"/>
              </a:rPr>
              <a:t>r</a:t>
            </a:r>
            <a:r>
              <a:rPr lang="fr-FR" sz="1800" spc="-10" dirty="0">
                <a:solidFill>
                  <a:srgbClr val="C00000"/>
                </a:solidFill>
                <a:latin typeface="Calibri"/>
                <a:cs typeface="Calibri"/>
              </a:rPr>
              <a:t>è</a:t>
            </a:r>
            <a:r>
              <a:rPr lang="fr-FR" sz="1800" spc="-5" dirty="0">
                <a:solidFill>
                  <a:srgbClr val="C00000"/>
                </a:solidFill>
                <a:latin typeface="Calibri"/>
                <a:cs typeface="Calibri"/>
              </a:rPr>
              <a:t>gl</a:t>
            </a:r>
            <a:r>
              <a:rPr lang="fr-FR" sz="1800" spc="-10" dirty="0">
                <a:solidFill>
                  <a:srgbClr val="C00000"/>
                </a:solidFill>
                <a:latin typeface="Calibri"/>
                <a:cs typeface="Calibri"/>
              </a:rPr>
              <a:t>e</a:t>
            </a:r>
            <a:r>
              <a:rPr lang="fr-FR" sz="1800" dirty="0">
                <a:solidFill>
                  <a:srgbClr val="C00000"/>
                </a:solidFill>
                <a:latin typeface="Calibri"/>
                <a:cs typeface="Calibri"/>
              </a:rPr>
              <a:t> du</a:t>
            </a:r>
            <a:r>
              <a:rPr lang="fr-FR" sz="1800" spc="10" dirty="0">
                <a:solidFill>
                  <a:srgbClr val="C00000"/>
                </a:solidFill>
                <a:latin typeface="Calibri"/>
                <a:cs typeface="Calibri"/>
              </a:rPr>
              <a:t> </a:t>
            </a:r>
            <a:r>
              <a:rPr lang="fr-FR" spc="-35" dirty="0">
                <a:solidFill>
                  <a:srgbClr val="C00000"/>
                </a:solidFill>
                <a:latin typeface="Calibri"/>
                <a:cs typeface="Calibri"/>
              </a:rPr>
              <a:t>hand</a:t>
            </a:r>
            <a:r>
              <a:rPr lang="fr-FR" sz="1800" spc="-5" dirty="0">
                <a:solidFill>
                  <a:srgbClr val="C00000"/>
                </a:solidFill>
                <a:latin typeface="Calibri"/>
                <a:cs typeface="Calibri"/>
              </a:rPr>
              <a:t>bal</a:t>
            </a:r>
            <a:r>
              <a:rPr lang="fr-FR" sz="1800" dirty="0">
                <a:solidFill>
                  <a:srgbClr val="C00000"/>
                </a:solidFill>
                <a:latin typeface="Calibri"/>
                <a:cs typeface="Calibri"/>
              </a:rPr>
              <a:t>l</a:t>
            </a:r>
            <a:r>
              <a:rPr lang="fr-FR" sz="1800" spc="25" dirty="0">
                <a:solidFill>
                  <a:srgbClr val="C00000"/>
                </a:solidFill>
                <a:latin typeface="Calibri"/>
                <a:cs typeface="Calibri"/>
              </a:rPr>
              <a:t> </a:t>
            </a:r>
            <a:r>
              <a:rPr lang="fr-FR" sz="1800" spc="-30" dirty="0" err="1">
                <a:solidFill>
                  <a:srgbClr val="C00000"/>
                </a:solidFill>
                <a:latin typeface="Calibri"/>
                <a:cs typeface="Calibri"/>
              </a:rPr>
              <a:t>c</a:t>
            </a:r>
            <a:r>
              <a:rPr lang="fr-FR" sz="1800" spc="-5" dirty="0" err="1">
                <a:solidFill>
                  <a:srgbClr val="C00000"/>
                </a:solidFill>
                <a:latin typeface="Calibri"/>
                <a:cs typeface="Calibri"/>
              </a:rPr>
              <a:t>oop</a:t>
            </a:r>
            <a:r>
              <a:rPr lang="fr-FR" sz="1800" spc="-10" dirty="0" err="1">
                <a:solidFill>
                  <a:srgbClr val="C00000"/>
                </a:solidFill>
                <a:latin typeface="Calibri"/>
                <a:cs typeface="Calibri"/>
              </a:rPr>
              <a:t>é</a:t>
            </a:r>
            <a:r>
              <a:rPr lang="fr-FR" sz="1800" dirty="0" err="1">
                <a:solidFill>
                  <a:srgbClr val="C00000"/>
                </a:solidFill>
                <a:latin typeface="Calibri"/>
                <a:cs typeface="Calibri"/>
              </a:rPr>
              <a:t>t</a:t>
            </a:r>
            <a:r>
              <a:rPr lang="fr-FR" sz="1800" spc="-10" dirty="0" err="1">
                <a:solidFill>
                  <a:srgbClr val="C00000"/>
                </a:solidFill>
                <a:latin typeface="Calibri"/>
                <a:cs typeface="Calibri"/>
              </a:rPr>
              <a:t>i</a:t>
            </a:r>
            <a:r>
              <a:rPr lang="fr-FR" sz="1800" dirty="0" err="1">
                <a:solidFill>
                  <a:srgbClr val="C00000"/>
                </a:solidFill>
                <a:latin typeface="Calibri"/>
                <a:cs typeface="Calibri"/>
              </a:rPr>
              <a:t>t</a:t>
            </a:r>
            <a:r>
              <a:rPr lang="fr-FR" sz="1800" spc="-10" dirty="0" err="1">
                <a:solidFill>
                  <a:srgbClr val="C00000"/>
                </a:solidFill>
                <a:latin typeface="Calibri"/>
                <a:cs typeface="Calibri"/>
              </a:rPr>
              <a:t>i</a:t>
            </a:r>
            <a:r>
              <a:rPr lang="fr-FR" sz="1800" spc="-120" dirty="0" err="1">
                <a:solidFill>
                  <a:srgbClr val="C00000"/>
                </a:solidFill>
                <a:latin typeface="Calibri"/>
                <a:cs typeface="Calibri"/>
              </a:rPr>
              <a:t>f</a:t>
            </a:r>
            <a:r>
              <a:rPr lang="fr-FR" sz="1800" dirty="0">
                <a:solidFill>
                  <a:srgbClr val="C00000"/>
                </a:solidFill>
                <a:latin typeface="Calibri"/>
                <a:cs typeface="Calibri"/>
              </a:rPr>
              <a:t>.</a:t>
            </a:r>
            <a:endParaRPr lang="fr-FR" sz="1800" dirty="0">
              <a:latin typeface="Calibri"/>
              <a:cs typeface="Calibri"/>
            </a:endParaRPr>
          </a:p>
          <a:p>
            <a:pPr>
              <a:lnSpc>
                <a:spcPct val="100000"/>
              </a:lnSpc>
              <a:spcBef>
                <a:spcPts val="34"/>
              </a:spcBef>
            </a:pPr>
            <a:endParaRPr lang="fr-FR" sz="1050" dirty="0">
              <a:latin typeface="Times New Roman"/>
              <a:cs typeface="Times New Roman"/>
            </a:endParaRPr>
          </a:p>
          <a:p>
            <a:pPr marL="12700">
              <a:lnSpc>
                <a:spcPct val="100000"/>
              </a:lnSpc>
            </a:pPr>
            <a:r>
              <a:rPr lang="fr-FR" sz="1800" spc="-5" dirty="0">
                <a:solidFill>
                  <a:srgbClr val="001F5F"/>
                </a:solidFill>
                <a:latin typeface="Calibri"/>
                <a:cs typeface="Calibri"/>
              </a:rPr>
              <a:t>S</a:t>
            </a:r>
            <a:r>
              <a:rPr lang="fr-FR" sz="1800" dirty="0">
                <a:solidFill>
                  <a:srgbClr val="001F5F"/>
                </a:solidFill>
                <a:latin typeface="Calibri"/>
                <a:cs typeface="Calibri"/>
              </a:rPr>
              <a:t>i </a:t>
            </a:r>
            <a:r>
              <a:rPr lang="fr-FR" sz="1800" spc="-25" dirty="0">
                <a:solidFill>
                  <a:srgbClr val="001F5F"/>
                </a:solidFill>
                <a:latin typeface="Calibri"/>
                <a:cs typeface="Calibri"/>
              </a:rPr>
              <a:t>v</a:t>
            </a:r>
            <a:r>
              <a:rPr lang="fr-FR" sz="1800" spc="-15" dirty="0">
                <a:solidFill>
                  <a:srgbClr val="001F5F"/>
                </a:solidFill>
                <a:latin typeface="Calibri"/>
                <a:cs typeface="Calibri"/>
              </a:rPr>
              <a:t>ot</a:t>
            </a:r>
            <a:r>
              <a:rPr lang="fr-FR" sz="1800" spc="-45" dirty="0">
                <a:solidFill>
                  <a:srgbClr val="001F5F"/>
                </a:solidFill>
                <a:latin typeface="Calibri"/>
                <a:cs typeface="Calibri"/>
              </a:rPr>
              <a:t>r</a:t>
            </a:r>
            <a:r>
              <a:rPr lang="fr-FR" sz="1800" spc="-10" dirty="0">
                <a:solidFill>
                  <a:srgbClr val="001F5F"/>
                </a:solidFill>
                <a:latin typeface="Calibri"/>
                <a:cs typeface="Calibri"/>
              </a:rPr>
              <a:t>e</a:t>
            </a:r>
            <a:r>
              <a:rPr lang="fr-FR" sz="1800" dirty="0">
                <a:solidFill>
                  <a:srgbClr val="001F5F"/>
                </a:solidFill>
                <a:latin typeface="Calibri"/>
                <a:cs typeface="Calibri"/>
              </a:rPr>
              <a:t> </a:t>
            </a:r>
            <a:r>
              <a:rPr lang="fr-FR" sz="1800" spc="-5" dirty="0">
                <a:solidFill>
                  <a:srgbClr val="001F5F"/>
                </a:solidFill>
                <a:latin typeface="Calibri"/>
                <a:cs typeface="Calibri"/>
              </a:rPr>
              <a:t>éq</a:t>
            </a:r>
            <a:r>
              <a:rPr lang="fr-FR" sz="1800" dirty="0">
                <a:solidFill>
                  <a:srgbClr val="001F5F"/>
                </a:solidFill>
                <a:latin typeface="Calibri"/>
                <a:cs typeface="Calibri"/>
              </a:rPr>
              <a:t>u</a:t>
            </a:r>
            <a:r>
              <a:rPr lang="fr-FR" sz="1800" spc="-5" dirty="0">
                <a:solidFill>
                  <a:srgbClr val="001F5F"/>
                </a:solidFill>
                <a:latin typeface="Calibri"/>
                <a:cs typeface="Calibri"/>
              </a:rPr>
              <a:t>i</a:t>
            </a:r>
            <a:r>
              <a:rPr lang="fr-FR" sz="1800" spc="-15" dirty="0">
                <a:solidFill>
                  <a:srgbClr val="001F5F"/>
                </a:solidFill>
                <a:latin typeface="Calibri"/>
                <a:cs typeface="Calibri"/>
              </a:rPr>
              <a:t>p</a:t>
            </a:r>
            <a:r>
              <a:rPr lang="fr-FR" sz="1800" spc="-10" dirty="0">
                <a:solidFill>
                  <a:srgbClr val="001F5F"/>
                </a:solidFill>
                <a:latin typeface="Calibri"/>
                <a:cs typeface="Calibri"/>
              </a:rPr>
              <a:t>e</a:t>
            </a:r>
            <a:r>
              <a:rPr lang="fr-FR" sz="1800" spc="25" dirty="0">
                <a:solidFill>
                  <a:srgbClr val="001F5F"/>
                </a:solidFill>
                <a:latin typeface="Calibri"/>
                <a:cs typeface="Calibri"/>
              </a:rPr>
              <a:t> </a:t>
            </a:r>
            <a:r>
              <a:rPr lang="fr-FR" sz="1800" spc="-15" dirty="0">
                <a:solidFill>
                  <a:srgbClr val="001F5F"/>
                </a:solidFill>
                <a:latin typeface="Calibri"/>
                <a:cs typeface="Calibri"/>
              </a:rPr>
              <a:t>ma</a:t>
            </a:r>
            <a:r>
              <a:rPr lang="fr-FR" sz="1800" spc="-35" dirty="0">
                <a:solidFill>
                  <a:srgbClr val="001F5F"/>
                </a:solidFill>
                <a:latin typeface="Calibri"/>
                <a:cs typeface="Calibri"/>
              </a:rPr>
              <a:t>r</a:t>
            </a:r>
            <a:r>
              <a:rPr lang="fr-FR" sz="1800" spc="-5" dirty="0">
                <a:solidFill>
                  <a:srgbClr val="001F5F"/>
                </a:solidFill>
                <a:latin typeface="Calibri"/>
                <a:cs typeface="Calibri"/>
              </a:rPr>
              <a:t>q</a:t>
            </a:r>
            <a:r>
              <a:rPr lang="fr-FR" sz="1800" dirty="0">
                <a:solidFill>
                  <a:srgbClr val="001F5F"/>
                </a:solidFill>
                <a:latin typeface="Calibri"/>
                <a:cs typeface="Calibri"/>
              </a:rPr>
              <a:t>u</a:t>
            </a:r>
            <a:r>
              <a:rPr lang="fr-FR" sz="1800" spc="-10" dirty="0">
                <a:solidFill>
                  <a:srgbClr val="001F5F"/>
                </a:solidFill>
                <a:latin typeface="Calibri"/>
                <a:cs typeface="Calibri"/>
              </a:rPr>
              <a:t>e</a:t>
            </a:r>
            <a:r>
              <a:rPr lang="fr-FR" sz="1800" dirty="0">
                <a:solidFill>
                  <a:srgbClr val="001F5F"/>
                </a:solidFill>
                <a:latin typeface="Calibri"/>
                <a:cs typeface="Calibri"/>
              </a:rPr>
              <a:t> </a:t>
            </a:r>
            <a:r>
              <a:rPr lang="fr-FR" sz="1800" spc="-10" dirty="0">
                <a:solidFill>
                  <a:srgbClr val="001F5F"/>
                </a:solidFill>
                <a:latin typeface="Calibri"/>
                <a:cs typeface="Calibri"/>
              </a:rPr>
              <a:t>2</a:t>
            </a:r>
            <a:r>
              <a:rPr lang="fr-FR" sz="1800" spc="15" dirty="0">
                <a:solidFill>
                  <a:srgbClr val="001F5F"/>
                </a:solidFill>
                <a:latin typeface="Calibri"/>
                <a:cs typeface="Calibri"/>
              </a:rPr>
              <a:t> </a:t>
            </a:r>
            <a:r>
              <a:rPr lang="fr-FR" sz="1800" spc="-5" dirty="0">
                <a:solidFill>
                  <a:srgbClr val="001F5F"/>
                </a:solidFill>
                <a:latin typeface="Calibri"/>
                <a:cs typeface="Calibri"/>
              </a:rPr>
              <a:t>b</a:t>
            </a:r>
            <a:r>
              <a:rPr lang="fr-FR" sz="1800" dirty="0">
                <a:solidFill>
                  <a:srgbClr val="001F5F"/>
                </a:solidFill>
                <a:latin typeface="Calibri"/>
                <a:cs typeface="Calibri"/>
              </a:rPr>
              <a:t>uts</a:t>
            </a:r>
            <a:r>
              <a:rPr lang="fr-FR" sz="1800" spc="-5" dirty="0">
                <a:solidFill>
                  <a:srgbClr val="001F5F"/>
                </a:solidFill>
                <a:latin typeface="Calibri"/>
                <a:cs typeface="Calibri"/>
              </a:rPr>
              <a:t> </a:t>
            </a:r>
            <a:r>
              <a:rPr lang="fr-FR" sz="1800" spc="-25" dirty="0">
                <a:solidFill>
                  <a:srgbClr val="001F5F"/>
                </a:solidFill>
                <a:latin typeface="Calibri"/>
                <a:cs typeface="Calibri"/>
              </a:rPr>
              <a:t>c</a:t>
            </a:r>
            <a:r>
              <a:rPr lang="fr-FR" sz="1800" spc="-5" dirty="0">
                <a:solidFill>
                  <a:srgbClr val="001F5F"/>
                </a:solidFill>
                <a:latin typeface="Calibri"/>
                <a:cs typeface="Calibri"/>
              </a:rPr>
              <a:t>on</a:t>
            </a:r>
            <a:r>
              <a:rPr lang="fr-FR" sz="1800" spc="5" dirty="0">
                <a:solidFill>
                  <a:srgbClr val="001F5F"/>
                </a:solidFill>
                <a:latin typeface="Calibri"/>
                <a:cs typeface="Calibri"/>
              </a:rPr>
              <a:t>s</a:t>
            </a:r>
            <a:r>
              <a:rPr lang="fr-FR" sz="1800" dirty="0">
                <a:solidFill>
                  <a:srgbClr val="001F5F"/>
                </a:solidFill>
                <a:latin typeface="Calibri"/>
                <a:cs typeface="Calibri"/>
              </a:rPr>
              <a:t>écut</a:t>
            </a:r>
            <a:r>
              <a:rPr lang="fr-FR" sz="1800" spc="-10" dirty="0">
                <a:solidFill>
                  <a:srgbClr val="001F5F"/>
                </a:solidFill>
                <a:latin typeface="Calibri"/>
                <a:cs typeface="Calibri"/>
              </a:rPr>
              <a:t>i</a:t>
            </a:r>
            <a:r>
              <a:rPr lang="fr-FR" sz="1800" spc="-25" dirty="0">
                <a:solidFill>
                  <a:srgbClr val="001F5F"/>
                </a:solidFill>
                <a:latin typeface="Calibri"/>
                <a:cs typeface="Calibri"/>
              </a:rPr>
              <a:t>f</a:t>
            </a:r>
            <a:r>
              <a:rPr lang="fr-FR" sz="1800" spc="-15" dirty="0">
                <a:solidFill>
                  <a:srgbClr val="001F5F"/>
                </a:solidFill>
                <a:latin typeface="Calibri"/>
                <a:cs typeface="Calibri"/>
              </a:rPr>
              <a:t>s</a:t>
            </a:r>
            <a:r>
              <a:rPr lang="fr-FR" sz="1800" spc="-5" dirty="0">
                <a:solidFill>
                  <a:srgbClr val="001F5F"/>
                </a:solidFill>
                <a:latin typeface="Calibri"/>
                <a:cs typeface="Calibri"/>
              </a:rPr>
              <a:t>,</a:t>
            </a:r>
            <a:r>
              <a:rPr lang="fr-FR" sz="1800" spc="10" dirty="0">
                <a:solidFill>
                  <a:srgbClr val="001F5F"/>
                </a:solidFill>
                <a:latin typeface="Calibri"/>
                <a:cs typeface="Calibri"/>
              </a:rPr>
              <a:t> </a:t>
            </a:r>
            <a:r>
              <a:rPr lang="fr-FR" sz="1800" spc="-5" dirty="0">
                <a:solidFill>
                  <a:srgbClr val="001F5F"/>
                </a:solidFill>
                <a:latin typeface="Calibri"/>
                <a:cs typeface="Calibri"/>
              </a:rPr>
              <a:t>p</a:t>
            </a:r>
            <a:r>
              <a:rPr lang="fr-FR" sz="1800" spc="-25" dirty="0">
                <a:solidFill>
                  <a:srgbClr val="001F5F"/>
                </a:solidFill>
                <a:latin typeface="Calibri"/>
                <a:cs typeface="Calibri"/>
              </a:rPr>
              <a:t>r</a:t>
            </a:r>
            <a:r>
              <a:rPr lang="fr-FR" sz="1800" spc="-10" dirty="0">
                <a:solidFill>
                  <a:srgbClr val="001F5F"/>
                </a:solidFill>
                <a:latin typeface="Calibri"/>
                <a:cs typeface="Calibri"/>
              </a:rPr>
              <a:t>en</a:t>
            </a:r>
            <a:r>
              <a:rPr lang="fr-FR" sz="1800" spc="-20" dirty="0">
                <a:solidFill>
                  <a:srgbClr val="001F5F"/>
                </a:solidFill>
                <a:latin typeface="Calibri"/>
                <a:cs typeface="Calibri"/>
              </a:rPr>
              <a:t>e</a:t>
            </a:r>
            <a:r>
              <a:rPr lang="fr-FR" sz="1800" dirty="0">
                <a:solidFill>
                  <a:srgbClr val="001F5F"/>
                </a:solidFill>
                <a:latin typeface="Calibri"/>
                <a:cs typeface="Calibri"/>
              </a:rPr>
              <a:t>z</a:t>
            </a:r>
            <a:r>
              <a:rPr lang="fr-FR" sz="1800" spc="5" dirty="0">
                <a:solidFill>
                  <a:srgbClr val="001F5F"/>
                </a:solidFill>
                <a:latin typeface="Calibri"/>
                <a:cs typeface="Calibri"/>
              </a:rPr>
              <a:t> </a:t>
            </a:r>
            <a:r>
              <a:rPr lang="fr-FR" sz="1800" spc="-5" dirty="0">
                <a:solidFill>
                  <a:srgbClr val="001F5F"/>
                </a:solidFill>
                <a:latin typeface="Calibri"/>
                <a:cs typeface="Calibri"/>
              </a:rPr>
              <a:t>u</a:t>
            </a:r>
            <a:r>
              <a:rPr lang="fr-FR" sz="1800" dirty="0">
                <a:solidFill>
                  <a:srgbClr val="001F5F"/>
                </a:solidFill>
                <a:latin typeface="Calibri"/>
                <a:cs typeface="Calibri"/>
              </a:rPr>
              <a:t>n</a:t>
            </a:r>
            <a:r>
              <a:rPr lang="fr-FR" sz="1800" spc="-10" dirty="0">
                <a:solidFill>
                  <a:srgbClr val="001F5F"/>
                </a:solidFill>
                <a:latin typeface="Calibri"/>
                <a:cs typeface="Calibri"/>
              </a:rPr>
              <a:t>e</a:t>
            </a:r>
            <a:r>
              <a:rPr lang="fr-FR" sz="1800" dirty="0">
                <a:solidFill>
                  <a:srgbClr val="001F5F"/>
                </a:solidFill>
                <a:latin typeface="Calibri"/>
                <a:cs typeface="Calibri"/>
              </a:rPr>
              <a:t> </a:t>
            </a:r>
            <a:r>
              <a:rPr lang="fr-FR" sz="1800" b="1" spc="-25" dirty="0">
                <a:solidFill>
                  <a:srgbClr val="001F5F"/>
                </a:solidFill>
                <a:latin typeface="Calibri"/>
                <a:cs typeface="Calibri"/>
              </a:rPr>
              <a:t>c</a:t>
            </a:r>
            <a:r>
              <a:rPr lang="fr-FR" sz="1800" b="1" spc="-10" dirty="0">
                <a:solidFill>
                  <a:srgbClr val="001F5F"/>
                </a:solidFill>
                <a:latin typeface="Calibri"/>
                <a:cs typeface="Calibri"/>
              </a:rPr>
              <a:t>ar</a:t>
            </a:r>
            <a:r>
              <a:rPr lang="fr-FR" sz="1800" b="1" spc="-40" dirty="0">
                <a:solidFill>
                  <a:srgbClr val="001F5F"/>
                </a:solidFill>
                <a:latin typeface="Calibri"/>
                <a:cs typeface="Calibri"/>
              </a:rPr>
              <a:t>t</a:t>
            </a:r>
            <a:r>
              <a:rPr lang="fr-FR" sz="1800" b="1" spc="-10" dirty="0">
                <a:solidFill>
                  <a:srgbClr val="001F5F"/>
                </a:solidFill>
                <a:latin typeface="Calibri"/>
                <a:cs typeface="Calibri"/>
              </a:rPr>
              <a:t>e</a:t>
            </a:r>
            <a:r>
              <a:rPr lang="fr-FR" sz="1800" b="1" spc="15" dirty="0">
                <a:solidFill>
                  <a:srgbClr val="001F5F"/>
                </a:solidFill>
                <a:latin typeface="Calibri"/>
                <a:cs typeface="Calibri"/>
              </a:rPr>
              <a:t> </a:t>
            </a:r>
            <a:r>
              <a:rPr lang="fr-FR" sz="1800" b="1" spc="-5" dirty="0">
                <a:solidFill>
                  <a:srgbClr val="001F5F"/>
                </a:solidFill>
                <a:latin typeface="Calibri"/>
                <a:cs typeface="Calibri"/>
              </a:rPr>
              <a:t>jo</a:t>
            </a:r>
            <a:r>
              <a:rPr lang="fr-FR" sz="1800" b="1" spc="-65" dirty="0">
                <a:solidFill>
                  <a:srgbClr val="001F5F"/>
                </a:solidFill>
                <a:latin typeface="Calibri"/>
                <a:cs typeface="Calibri"/>
              </a:rPr>
              <a:t>k</a:t>
            </a:r>
            <a:r>
              <a:rPr lang="fr-FR" sz="1800" b="1" spc="-10" dirty="0">
                <a:solidFill>
                  <a:srgbClr val="001F5F"/>
                </a:solidFill>
                <a:latin typeface="Calibri"/>
                <a:cs typeface="Calibri"/>
              </a:rPr>
              <a:t>er</a:t>
            </a:r>
            <a:r>
              <a:rPr lang="fr-FR" sz="1800" b="1" spc="-5" dirty="0">
                <a:solidFill>
                  <a:srgbClr val="001F5F"/>
                </a:solidFill>
                <a:latin typeface="Calibri"/>
                <a:cs typeface="Calibri"/>
              </a:rPr>
              <a:t> </a:t>
            </a:r>
            <a:r>
              <a:rPr lang="fr-FR" sz="1800" spc="-5" dirty="0">
                <a:solidFill>
                  <a:srgbClr val="001F5F"/>
                </a:solidFill>
                <a:latin typeface="Calibri"/>
                <a:cs typeface="Calibri"/>
              </a:rPr>
              <a:t>po</a:t>
            </a:r>
            <a:r>
              <a:rPr lang="fr-FR" sz="1800" dirty="0">
                <a:solidFill>
                  <a:srgbClr val="001F5F"/>
                </a:solidFill>
                <a:latin typeface="Calibri"/>
                <a:cs typeface="Calibri"/>
              </a:rPr>
              <a:t>u</a:t>
            </a:r>
            <a:r>
              <a:rPr lang="fr-FR" sz="1800" spc="-10" dirty="0">
                <a:solidFill>
                  <a:srgbClr val="001F5F"/>
                </a:solidFill>
                <a:latin typeface="Calibri"/>
                <a:cs typeface="Calibri"/>
              </a:rPr>
              <a:t>r</a:t>
            </a:r>
            <a:r>
              <a:rPr lang="fr-FR" sz="1800" spc="5" dirty="0">
                <a:solidFill>
                  <a:srgbClr val="001F5F"/>
                </a:solidFill>
                <a:latin typeface="Calibri"/>
                <a:cs typeface="Calibri"/>
              </a:rPr>
              <a:t> </a:t>
            </a:r>
            <a:r>
              <a:rPr lang="fr-FR" sz="1800" spc="-10" dirty="0">
                <a:solidFill>
                  <a:srgbClr val="001F5F"/>
                </a:solidFill>
                <a:latin typeface="Calibri"/>
                <a:cs typeface="Calibri"/>
              </a:rPr>
              <a:t>éq</a:t>
            </a:r>
            <a:r>
              <a:rPr lang="fr-FR" sz="1800" spc="-5" dirty="0">
                <a:solidFill>
                  <a:srgbClr val="001F5F"/>
                </a:solidFill>
                <a:latin typeface="Calibri"/>
                <a:cs typeface="Calibri"/>
              </a:rPr>
              <a:t>ui</a:t>
            </a:r>
            <a:r>
              <a:rPr lang="fr-FR" sz="1800" spc="-10" dirty="0">
                <a:solidFill>
                  <a:srgbClr val="001F5F"/>
                </a:solidFill>
                <a:latin typeface="Calibri"/>
                <a:cs typeface="Calibri"/>
              </a:rPr>
              <a:t>l</a:t>
            </a:r>
            <a:r>
              <a:rPr lang="fr-FR" sz="1800" spc="-5" dirty="0">
                <a:solidFill>
                  <a:srgbClr val="001F5F"/>
                </a:solidFill>
                <a:latin typeface="Calibri"/>
                <a:cs typeface="Calibri"/>
              </a:rPr>
              <a:t>ib</a:t>
            </a:r>
            <a:r>
              <a:rPr lang="fr-FR" sz="1800" spc="-25" dirty="0">
                <a:solidFill>
                  <a:srgbClr val="001F5F"/>
                </a:solidFill>
                <a:latin typeface="Calibri"/>
                <a:cs typeface="Calibri"/>
              </a:rPr>
              <a:t>r</a:t>
            </a:r>
            <a:r>
              <a:rPr lang="fr-FR" sz="1800" spc="-10" dirty="0">
                <a:solidFill>
                  <a:srgbClr val="001F5F"/>
                </a:solidFill>
                <a:latin typeface="Calibri"/>
                <a:cs typeface="Calibri"/>
              </a:rPr>
              <a:t>er</a:t>
            </a:r>
            <a:r>
              <a:rPr lang="fr-FR" sz="1800" spc="20" dirty="0">
                <a:solidFill>
                  <a:srgbClr val="001F5F"/>
                </a:solidFill>
                <a:latin typeface="Calibri"/>
                <a:cs typeface="Calibri"/>
              </a:rPr>
              <a:t> </a:t>
            </a:r>
            <a:r>
              <a:rPr lang="fr-FR" sz="1800" spc="-5" dirty="0">
                <a:solidFill>
                  <a:srgbClr val="001F5F"/>
                </a:solidFill>
                <a:latin typeface="Calibri"/>
                <a:cs typeface="Calibri"/>
              </a:rPr>
              <a:t>l</a:t>
            </a:r>
            <a:r>
              <a:rPr lang="fr-FR" sz="1800" spc="-10" dirty="0">
                <a:solidFill>
                  <a:srgbClr val="001F5F"/>
                </a:solidFill>
                <a:latin typeface="Calibri"/>
                <a:cs typeface="Calibri"/>
              </a:rPr>
              <a:t>e</a:t>
            </a:r>
            <a:r>
              <a:rPr lang="fr-FR" sz="1800" spc="15" dirty="0">
                <a:solidFill>
                  <a:srgbClr val="001F5F"/>
                </a:solidFill>
                <a:latin typeface="Calibri"/>
                <a:cs typeface="Calibri"/>
              </a:rPr>
              <a:t> </a:t>
            </a:r>
            <a:r>
              <a:rPr lang="fr-FR" sz="1800" spc="-10" dirty="0">
                <a:solidFill>
                  <a:srgbClr val="001F5F"/>
                </a:solidFill>
                <a:latin typeface="Calibri"/>
                <a:cs typeface="Calibri"/>
              </a:rPr>
              <a:t>je</a:t>
            </a:r>
            <a:r>
              <a:rPr lang="fr-FR" sz="1800" dirty="0">
                <a:solidFill>
                  <a:srgbClr val="001F5F"/>
                </a:solidFill>
                <a:latin typeface="Calibri"/>
                <a:cs typeface="Calibri"/>
              </a:rPr>
              <a:t>u</a:t>
            </a:r>
            <a:r>
              <a:rPr lang="fr-FR" sz="1800" spc="-5" dirty="0">
                <a:solidFill>
                  <a:srgbClr val="001F5F"/>
                </a:solidFill>
                <a:latin typeface="Calibri"/>
                <a:cs typeface="Calibri"/>
              </a:rPr>
              <a:t> :</a:t>
            </a:r>
            <a:endParaRPr lang="fr-FR" sz="1800" dirty="0">
              <a:latin typeface="Calibri"/>
              <a:cs typeface="Calibri"/>
            </a:endParaRPr>
          </a:p>
          <a:p>
            <a:pPr>
              <a:lnSpc>
                <a:spcPct val="100000"/>
              </a:lnSpc>
              <a:spcBef>
                <a:spcPts val="32"/>
              </a:spcBef>
            </a:pPr>
            <a:endParaRPr lang="fr-FR" sz="600" dirty="0">
              <a:latin typeface="Times New Roman"/>
              <a:cs typeface="Times New Roman"/>
            </a:endParaRPr>
          </a:p>
          <a:p>
            <a:pPr marL="299085" indent="-286385">
              <a:lnSpc>
                <a:spcPct val="100000"/>
              </a:lnSpc>
              <a:buClr>
                <a:srgbClr val="001F5F"/>
              </a:buClr>
              <a:buFont typeface="Arial"/>
              <a:buChar char="•"/>
              <a:tabLst>
                <a:tab pos="299720" algn="l"/>
              </a:tabLst>
            </a:pPr>
            <a:r>
              <a:rPr lang="fr-FR" sz="1800" spc="-75" dirty="0">
                <a:solidFill>
                  <a:srgbClr val="001F5F"/>
                </a:solidFill>
                <a:latin typeface="Calibri"/>
                <a:cs typeface="Calibri"/>
              </a:rPr>
              <a:t>V</a:t>
            </a:r>
            <a:r>
              <a:rPr lang="fr-FR" sz="1800" spc="-5" dirty="0">
                <a:solidFill>
                  <a:srgbClr val="001F5F"/>
                </a:solidFill>
                <a:latin typeface="Calibri"/>
                <a:cs typeface="Calibri"/>
              </a:rPr>
              <a:t>ou</a:t>
            </a:r>
            <a:r>
              <a:rPr lang="fr-FR" sz="1800" dirty="0">
                <a:solidFill>
                  <a:srgbClr val="001F5F"/>
                </a:solidFill>
                <a:latin typeface="Calibri"/>
                <a:cs typeface="Calibri"/>
              </a:rPr>
              <a:t>s</a:t>
            </a:r>
            <a:r>
              <a:rPr lang="fr-FR" sz="1800" spc="5" dirty="0">
                <a:solidFill>
                  <a:srgbClr val="001F5F"/>
                </a:solidFill>
                <a:latin typeface="Calibri"/>
                <a:cs typeface="Calibri"/>
              </a:rPr>
              <a:t> </a:t>
            </a:r>
            <a:r>
              <a:rPr lang="fr-FR" sz="1800" spc="-5" dirty="0">
                <a:solidFill>
                  <a:srgbClr val="001F5F"/>
                </a:solidFill>
                <a:latin typeface="Calibri"/>
                <a:cs typeface="Calibri"/>
              </a:rPr>
              <a:t>po</a:t>
            </a:r>
            <a:r>
              <a:rPr lang="fr-FR" sz="1800" dirty="0">
                <a:solidFill>
                  <a:srgbClr val="001F5F"/>
                </a:solidFill>
                <a:latin typeface="Calibri"/>
                <a:cs typeface="Calibri"/>
              </a:rPr>
              <a:t>u</a:t>
            </a:r>
            <a:r>
              <a:rPr lang="fr-FR" sz="1800" spc="-20" dirty="0">
                <a:solidFill>
                  <a:srgbClr val="001F5F"/>
                </a:solidFill>
                <a:latin typeface="Calibri"/>
                <a:cs typeface="Calibri"/>
              </a:rPr>
              <a:t>ve</a:t>
            </a:r>
            <a:r>
              <a:rPr lang="fr-FR" sz="1800" dirty="0">
                <a:solidFill>
                  <a:srgbClr val="001F5F"/>
                </a:solidFill>
                <a:latin typeface="Calibri"/>
                <a:cs typeface="Calibri"/>
              </a:rPr>
              <a:t>z </a:t>
            </a:r>
            <a:r>
              <a:rPr lang="fr-FR" sz="1800" spc="-20" dirty="0">
                <a:solidFill>
                  <a:srgbClr val="001F5F"/>
                </a:solidFill>
                <a:latin typeface="Calibri"/>
                <a:cs typeface="Calibri"/>
              </a:rPr>
              <a:t>c</a:t>
            </a:r>
            <a:r>
              <a:rPr lang="fr-FR" sz="1800" spc="-5" dirty="0">
                <a:solidFill>
                  <a:srgbClr val="001F5F"/>
                </a:solidFill>
                <a:latin typeface="Calibri"/>
                <a:cs typeface="Calibri"/>
              </a:rPr>
              <a:t>hoisi</a:t>
            </a:r>
            <a:r>
              <a:rPr lang="fr-FR" sz="1800" spc="-10" dirty="0">
                <a:solidFill>
                  <a:srgbClr val="001F5F"/>
                </a:solidFill>
                <a:latin typeface="Calibri"/>
                <a:cs typeface="Calibri"/>
              </a:rPr>
              <a:t>r</a:t>
            </a:r>
            <a:r>
              <a:rPr lang="fr-FR" sz="1800" spc="20" dirty="0">
                <a:solidFill>
                  <a:srgbClr val="001F5F"/>
                </a:solidFill>
                <a:latin typeface="Calibri"/>
                <a:cs typeface="Calibri"/>
              </a:rPr>
              <a:t> </a:t>
            </a:r>
            <a:r>
              <a:rPr lang="fr-FR" sz="1800" spc="-5" dirty="0">
                <a:solidFill>
                  <a:srgbClr val="001F5F"/>
                </a:solidFill>
                <a:latin typeface="Calibri"/>
                <a:cs typeface="Calibri"/>
              </a:rPr>
              <a:t>u</a:t>
            </a:r>
            <a:r>
              <a:rPr lang="fr-FR" sz="1800" dirty="0">
                <a:solidFill>
                  <a:srgbClr val="001F5F"/>
                </a:solidFill>
                <a:latin typeface="Calibri"/>
                <a:cs typeface="Calibri"/>
              </a:rPr>
              <a:t>n</a:t>
            </a:r>
            <a:r>
              <a:rPr lang="fr-FR" sz="1800" spc="-10" dirty="0">
                <a:solidFill>
                  <a:srgbClr val="001F5F"/>
                </a:solidFill>
                <a:latin typeface="Calibri"/>
                <a:cs typeface="Calibri"/>
              </a:rPr>
              <a:t>e</a:t>
            </a:r>
            <a:r>
              <a:rPr lang="fr-FR" sz="1800" dirty="0">
                <a:solidFill>
                  <a:srgbClr val="001F5F"/>
                </a:solidFill>
                <a:latin typeface="Calibri"/>
                <a:cs typeface="Calibri"/>
              </a:rPr>
              <a:t> </a:t>
            </a:r>
            <a:r>
              <a:rPr lang="fr-FR" sz="1800" spc="-25" dirty="0">
                <a:solidFill>
                  <a:srgbClr val="001F5F"/>
                </a:solidFill>
                <a:latin typeface="Calibri"/>
                <a:cs typeface="Calibri"/>
              </a:rPr>
              <a:t>c</a:t>
            </a:r>
            <a:r>
              <a:rPr lang="fr-FR" sz="1800" spc="-10" dirty="0">
                <a:solidFill>
                  <a:srgbClr val="001F5F"/>
                </a:solidFill>
                <a:latin typeface="Calibri"/>
                <a:cs typeface="Calibri"/>
              </a:rPr>
              <a:t>ar</a:t>
            </a:r>
            <a:r>
              <a:rPr lang="fr-FR" sz="1800" spc="-40" dirty="0">
                <a:solidFill>
                  <a:srgbClr val="001F5F"/>
                </a:solidFill>
                <a:latin typeface="Calibri"/>
                <a:cs typeface="Calibri"/>
              </a:rPr>
              <a:t>t</a:t>
            </a:r>
            <a:r>
              <a:rPr lang="fr-FR" sz="1800" spc="-10" dirty="0">
                <a:solidFill>
                  <a:srgbClr val="001F5F"/>
                </a:solidFill>
                <a:latin typeface="Calibri"/>
                <a:cs typeface="Calibri"/>
              </a:rPr>
              <a:t>e</a:t>
            </a:r>
            <a:r>
              <a:rPr lang="fr-FR" sz="1800" spc="25" dirty="0">
                <a:solidFill>
                  <a:srgbClr val="001F5F"/>
                </a:solidFill>
                <a:latin typeface="Calibri"/>
                <a:cs typeface="Calibri"/>
              </a:rPr>
              <a:t> </a:t>
            </a:r>
            <a:r>
              <a:rPr lang="fr-FR" sz="1800" b="1" dirty="0" err="1">
                <a:solidFill>
                  <a:srgbClr val="001F5F"/>
                </a:solidFill>
                <a:latin typeface="Calibri"/>
                <a:cs typeface="Calibri"/>
              </a:rPr>
              <a:t>Ti</a:t>
            </a:r>
            <a:r>
              <a:rPr lang="fr-FR" sz="1800" b="1" spc="-55" dirty="0" err="1">
                <a:solidFill>
                  <a:srgbClr val="001F5F"/>
                </a:solidFill>
                <a:latin typeface="Calibri"/>
                <a:cs typeface="Calibri"/>
              </a:rPr>
              <a:t>k</a:t>
            </a:r>
            <a:r>
              <a:rPr lang="fr-FR" sz="1800" b="1" dirty="0" err="1">
                <a:solidFill>
                  <a:srgbClr val="001F5F"/>
                </a:solidFill>
                <a:latin typeface="Calibri"/>
                <a:cs typeface="Calibri"/>
              </a:rPr>
              <a:t>o</a:t>
            </a:r>
            <a:r>
              <a:rPr lang="fr-FR" sz="1800" b="1" spc="5" dirty="0" err="1">
                <a:solidFill>
                  <a:srgbClr val="001F5F"/>
                </a:solidFill>
                <a:latin typeface="Calibri"/>
                <a:cs typeface="Calibri"/>
              </a:rPr>
              <a:t>u</a:t>
            </a:r>
            <a:r>
              <a:rPr lang="fr-FR" sz="1800" b="1" dirty="0" err="1">
                <a:solidFill>
                  <a:srgbClr val="001F5F"/>
                </a:solidFill>
                <a:latin typeface="Calibri"/>
                <a:cs typeface="Calibri"/>
              </a:rPr>
              <a:t>d</a:t>
            </a:r>
            <a:r>
              <a:rPr lang="fr-FR" sz="1800" b="1" spc="-35" dirty="0" err="1">
                <a:solidFill>
                  <a:srgbClr val="001F5F"/>
                </a:solidFill>
                <a:latin typeface="Calibri"/>
                <a:cs typeface="Calibri"/>
              </a:rPr>
              <a:t>’</a:t>
            </a:r>
            <a:r>
              <a:rPr lang="fr-FR" sz="1800" b="1" spc="-10" dirty="0" err="1">
                <a:solidFill>
                  <a:srgbClr val="001F5F"/>
                </a:solidFill>
                <a:latin typeface="Calibri"/>
                <a:cs typeface="Calibri"/>
              </a:rPr>
              <a:t>po</a:t>
            </a:r>
            <a:r>
              <a:rPr lang="fr-FR" sz="1800" b="1" dirty="0" err="1">
                <a:solidFill>
                  <a:srgbClr val="001F5F"/>
                </a:solidFill>
                <a:latin typeface="Calibri"/>
                <a:cs typeface="Calibri"/>
              </a:rPr>
              <a:t>u</a:t>
            </a:r>
            <a:r>
              <a:rPr lang="fr-FR" sz="1800" b="1" spc="-15" dirty="0" err="1">
                <a:solidFill>
                  <a:srgbClr val="001F5F"/>
                </a:solidFill>
                <a:latin typeface="Calibri"/>
                <a:cs typeface="Calibri"/>
              </a:rPr>
              <a:t>s</a:t>
            </a:r>
            <a:r>
              <a:rPr lang="fr-FR" sz="1800" b="1" dirty="0" err="1">
                <a:solidFill>
                  <a:srgbClr val="001F5F"/>
                </a:solidFill>
                <a:latin typeface="Calibri"/>
                <a:cs typeface="Calibri"/>
              </a:rPr>
              <a:t>s</a:t>
            </a:r>
            <a:r>
              <a:rPr lang="fr-FR" sz="1800" b="1" spc="-5" dirty="0">
                <a:solidFill>
                  <a:srgbClr val="001F5F"/>
                </a:solidFill>
                <a:latin typeface="Calibri"/>
                <a:cs typeface="Calibri"/>
              </a:rPr>
              <a:t> </a:t>
            </a:r>
            <a:r>
              <a:rPr lang="fr-FR" sz="1800" dirty="0">
                <a:solidFill>
                  <a:srgbClr val="001F5F"/>
                </a:solidFill>
                <a:latin typeface="Calibri"/>
                <a:cs typeface="Calibri"/>
              </a:rPr>
              <a:t>:</a:t>
            </a:r>
            <a:r>
              <a:rPr lang="fr-FR" sz="1800" spc="-15" dirty="0">
                <a:solidFill>
                  <a:srgbClr val="001F5F"/>
                </a:solidFill>
                <a:latin typeface="Calibri"/>
                <a:cs typeface="Calibri"/>
              </a:rPr>
              <a:t> </a:t>
            </a:r>
            <a:r>
              <a:rPr lang="fr-FR" sz="1800" spc="-10" dirty="0">
                <a:solidFill>
                  <a:srgbClr val="001F5F"/>
                </a:solidFill>
                <a:latin typeface="Calibri"/>
                <a:cs typeface="Calibri"/>
              </a:rPr>
              <a:t>v</a:t>
            </a:r>
            <a:r>
              <a:rPr lang="fr-FR" sz="1800" dirty="0">
                <a:solidFill>
                  <a:srgbClr val="001F5F"/>
                </a:solidFill>
                <a:latin typeface="Calibri"/>
                <a:cs typeface="Calibri"/>
              </a:rPr>
              <a:t>ous</a:t>
            </a:r>
            <a:r>
              <a:rPr lang="fr-FR" sz="1800" spc="-10" dirty="0">
                <a:solidFill>
                  <a:srgbClr val="001F5F"/>
                </a:solidFill>
                <a:latin typeface="Calibri"/>
                <a:cs typeface="Calibri"/>
              </a:rPr>
              <a:t> </a:t>
            </a:r>
            <a:r>
              <a:rPr lang="fr-FR" sz="1800" dirty="0">
                <a:solidFill>
                  <a:srgbClr val="001F5F"/>
                </a:solidFill>
                <a:latin typeface="Calibri"/>
                <a:cs typeface="Calibri"/>
              </a:rPr>
              <a:t>don</a:t>
            </a:r>
            <a:r>
              <a:rPr lang="fr-FR" sz="1800" spc="5" dirty="0">
                <a:solidFill>
                  <a:srgbClr val="001F5F"/>
                </a:solidFill>
                <a:latin typeface="Calibri"/>
                <a:cs typeface="Calibri"/>
              </a:rPr>
              <a:t>n</a:t>
            </a:r>
            <a:r>
              <a:rPr lang="fr-FR" sz="1800" spc="-10" dirty="0">
                <a:solidFill>
                  <a:srgbClr val="001F5F"/>
                </a:solidFill>
                <a:latin typeface="Calibri"/>
                <a:cs typeface="Calibri"/>
              </a:rPr>
              <a:t>e</a:t>
            </a:r>
            <a:r>
              <a:rPr lang="fr-FR" sz="1800" dirty="0">
                <a:solidFill>
                  <a:srgbClr val="001F5F"/>
                </a:solidFill>
                <a:latin typeface="Calibri"/>
                <a:cs typeface="Calibri"/>
              </a:rPr>
              <a:t>z</a:t>
            </a:r>
            <a:r>
              <a:rPr lang="fr-FR" sz="1800" spc="5" dirty="0">
                <a:solidFill>
                  <a:srgbClr val="001F5F"/>
                </a:solidFill>
                <a:latin typeface="Calibri"/>
                <a:cs typeface="Calibri"/>
              </a:rPr>
              <a:t> </a:t>
            </a:r>
            <a:r>
              <a:rPr lang="fr-FR" sz="1800" dirty="0">
                <a:solidFill>
                  <a:srgbClr val="001F5F"/>
                </a:solidFill>
                <a:latin typeface="Calibri"/>
                <a:cs typeface="Calibri"/>
              </a:rPr>
              <a:t>alo</a:t>
            </a:r>
            <a:r>
              <a:rPr lang="fr-FR" sz="1800" spc="-45" dirty="0">
                <a:solidFill>
                  <a:srgbClr val="001F5F"/>
                </a:solidFill>
                <a:latin typeface="Calibri"/>
                <a:cs typeface="Calibri"/>
              </a:rPr>
              <a:t>r</a:t>
            </a:r>
            <a:r>
              <a:rPr lang="fr-FR" sz="1800" dirty="0">
                <a:solidFill>
                  <a:srgbClr val="001F5F"/>
                </a:solidFill>
                <a:latin typeface="Calibri"/>
                <a:cs typeface="Calibri"/>
              </a:rPr>
              <a:t>s</a:t>
            </a:r>
            <a:r>
              <a:rPr lang="fr-FR" sz="1800" spc="15" dirty="0">
                <a:solidFill>
                  <a:srgbClr val="001F5F"/>
                </a:solidFill>
                <a:latin typeface="Calibri"/>
                <a:cs typeface="Calibri"/>
              </a:rPr>
              <a:t> </a:t>
            </a:r>
            <a:r>
              <a:rPr lang="fr-FR" sz="1800" dirty="0">
                <a:solidFill>
                  <a:srgbClr val="001F5F"/>
                </a:solidFill>
                <a:latin typeface="Calibri"/>
                <a:cs typeface="Calibri"/>
              </a:rPr>
              <a:t>un </a:t>
            </a:r>
            <a:r>
              <a:rPr lang="fr-FR" sz="1800" spc="-25" dirty="0">
                <a:solidFill>
                  <a:srgbClr val="001F5F"/>
                </a:solidFill>
                <a:latin typeface="Calibri"/>
                <a:cs typeface="Calibri"/>
              </a:rPr>
              <a:t>av</a:t>
            </a:r>
            <a:r>
              <a:rPr lang="fr-FR" sz="1800" dirty="0">
                <a:solidFill>
                  <a:srgbClr val="001F5F"/>
                </a:solidFill>
                <a:latin typeface="Calibri"/>
                <a:cs typeface="Calibri"/>
              </a:rPr>
              <a:t>a</a:t>
            </a:r>
            <a:r>
              <a:rPr lang="fr-FR" sz="1800" spc="-10" dirty="0">
                <a:solidFill>
                  <a:srgbClr val="001F5F"/>
                </a:solidFill>
                <a:latin typeface="Calibri"/>
                <a:cs typeface="Calibri"/>
              </a:rPr>
              <a:t>n</a:t>
            </a:r>
            <a:r>
              <a:rPr lang="fr-FR" sz="1800" spc="-30" dirty="0">
                <a:solidFill>
                  <a:srgbClr val="001F5F"/>
                </a:solidFill>
                <a:latin typeface="Calibri"/>
                <a:cs typeface="Calibri"/>
              </a:rPr>
              <a:t>t</a:t>
            </a:r>
            <a:r>
              <a:rPr lang="fr-FR" sz="1800" dirty="0">
                <a:solidFill>
                  <a:srgbClr val="001F5F"/>
                </a:solidFill>
                <a:latin typeface="Calibri"/>
                <a:cs typeface="Calibri"/>
              </a:rPr>
              <a:t>a</a:t>
            </a:r>
            <a:r>
              <a:rPr lang="fr-FR" sz="1800" spc="-10" dirty="0">
                <a:solidFill>
                  <a:srgbClr val="001F5F"/>
                </a:solidFill>
                <a:latin typeface="Calibri"/>
                <a:cs typeface="Calibri"/>
              </a:rPr>
              <a:t>g</a:t>
            </a:r>
            <a:r>
              <a:rPr lang="fr-FR" sz="1800" dirty="0">
                <a:solidFill>
                  <a:srgbClr val="001F5F"/>
                </a:solidFill>
                <a:latin typeface="Calibri"/>
                <a:cs typeface="Calibri"/>
              </a:rPr>
              <a:t>e</a:t>
            </a:r>
            <a:r>
              <a:rPr lang="fr-FR" sz="1800" spc="-10" dirty="0">
                <a:solidFill>
                  <a:srgbClr val="001F5F"/>
                </a:solidFill>
                <a:latin typeface="Calibri"/>
                <a:cs typeface="Calibri"/>
              </a:rPr>
              <a:t> </a:t>
            </a:r>
            <a:r>
              <a:rPr lang="fr-FR" sz="1800" dirty="0">
                <a:solidFill>
                  <a:srgbClr val="001F5F"/>
                </a:solidFill>
                <a:latin typeface="Calibri"/>
                <a:cs typeface="Calibri"/>
              </a:rPr>
              <a:t>à l</a:t>
            </a:r>
            <a:r>
              <a:rPr lang="fr-FR" sz="1800" spc="-145" dirty="0">
                <a:solidFill>
                  <a:srgbClr val="001F5F"/>
                </a:solidFill>
                <a:latin typeface="Calibri"/>
                <a:cs typeface="Calibri"/>
              </a:rPr>
              <a:t>’</a:t>
            </a:r>
            <a:r>
              <a:rPr lang="fr-FR" sz="1800" dirty="0">
                <a:solidFill>
                  <a:srgbClr val="001F5F"/>
                </a:solidFill>
                <a:latin typeface="Calibri"/>
                <a:cs typeface="Calibri"/>
              </a:rPr>
              <a:t>é</a:t>
            </a:r>
            <a:r>
              <a:rPr lang="fr-FR" sz="1800" spc="5" dirty="0">
                <a:solidFill>
                  <a:srgbClr val="001F5F"/>
                </a:solidFill>
                <a:latin typeface="Calibri"/>
                <a:cs typeface="Calibri"/>
              </a:rPr>
              <a:t>q</a:t>
            </a:r>
            <a:r>
              <a:rPr lang="fr-FR" sz="1800" dirty="0">
                <a:solidFill>
                  <a:srgbClr val="001F5F"/>
                </a:solidFill>
                <a:latin typeface="Calibri"/>
                <a:cs typeface="Calibri"/>
              </a:rPr>
              <a:t>uipe</a:t>
            </a:r>
            <a:r>
              <a:rPr lang="fr-FR" sz="1800" spc="35" dirty="0">
                <a:solidFill>
                  <a:srgbClr val="001F5F"/>
                </a:solidFill>
                <a:latin typeface="Calibri"/>
                <a:cs typeface="Calibri"/>
              </a:rPr>
              <a:t> </a:t>
            </a:r>
            <a:r>
              <a:rPr lang="fr-FR" sz="1800" dirty="0">
                <a:solidFill>
                  <a:srgbClr val="001F5F"/>
                </a:solidFill>
                <a:latin typeface="Calibri"/>
                <a:cs typeface="Calibri"/>
              </a:rPr>
              <a:t>qui</a:t>
            </a:r>
            <a:r>
              <a:rPr lang="fr-FR" sz="1800" spc="5" dirty="0">
                <a:solidFill>
                  <a:srgbClr val="001F5F"/>
                </a:solidFill>
                <a:latin typeface="Calibri"/>
                <a:cs typeface="Calibri"/>
              </a:rPr>
              <a:t> </a:t>
            </a:r>
            <a:r>
              <a:rPr lang="fr-FR" sz="1800" dirty="0">
                <a:solidFill>
                  <a:srgbClr val="001F5F"/>
                </a:solidFill>
                <a:latin typeface="Calibri"/>
                <a:cs typeface="Calibri"/>
              </a:rPr>
              <a:t>e</a:t>
            </a:r>
            <a:r>
              <a:rPr lang="fr-FR" sz="1800" spc="-20" dirty="0">
                <a:solidFill>
                  <a:srgbClr val="001F5F"/>
                </a:solidFill>
                <a:latin typeface="Calibri"/>
                <a:cs typeface="Calibri"/>
              </a:rPr>
              <a:t>s</a:t>
            </a:r>
            <a:r>
              <a:rPr lang="fr-FR" sz="1800" dirty="0">
                <a:solidFill>
                  <a:srgbClr val="001F5F"/>
                </a:solidFill>
                <a:latin typeface="Calibri"/>
                <a:cs typeface="Calibri"/>
              </a:rPr>
              <a:t>t </a:t>
            </a:r>
            <a:r>
              <a:rPr lang="fr-FR" sz="1800" spc="-15" dirty="0">
                <a:solidFill>
                  <a:srgbClr val="001F5F"/>
                </a:solidFill>
                <a:latin typeface="Calibri"/>
                <a:cs typeface="Calibri"/>
              </a:rPr>
              <a:t>m</a:t>
            </a:r>
            <a:r>
              <a:rPr lang="fr-FR" sz="1800" spc="-5" dirty="0">
                <a:solidFill>
                  <a:srgbClr val="001F5F"/>
                </a:solidFill>
                <a:latin typeface="Calibri"/>
                <a:cs typeface="Calibri"/>
              </a:rPr>
              <a:t>e</a:t>
            </a:r>
            <a:r>
              <a:rPr lang="fr-FR" sz="1800" spc="-15" dirty="0">
                <a:solidFill>
                  <a:srgbClr val="001F5F"/>
                </a:solidFill>
                <a:latin typeface="Calibri"/>
                <a:cs typeface="Calibri"/>
              </a:rPr>
              <a:t>n</a:t>
            </a:r>
            <a:r>
              <a:rPr lang="fr-FR" sz="1800" spc="-5" dirty="0">
                <a:solidFill>
                  <a:srgbClr val="001F5F"/>
                </a:solidFill>
                <a:latin typeface="Calibri"/>
                <a:cs typeface="Calibri"/>
              </a:rPr>
              <a:t>é</a:t>
            </a:r>
            <a:r>
              <a:rPr lang="fr-FR" sz="1800" spc="-10" dirty="0">
                <a:solidFill>
                  <a:srgbClr val="001F5F"/>
                </a:solidFill>
                <a:latin typeface="Calibri"/>
                <a:cs typeface="Calibri"/>
              </a:rPr>
              <a:t>e</a:t>
            </a:r>
            <a:r>
              <a:rPr lang="fr-FR" sz="1800" dirty="0">
                <a:solidFill>
                  <a:srgbClr val="001F5F"/>
                </a:solidFill>
                <a:latin typeface="Calibri"/>
                <a:cs typeface="Calibri"/>
              </a:rPr>
              <a:t> </a:t>
            </a:r>
            <a:r>
              <a:rPr lang="fr-FR" sz="1800" spc="5" dirty="0">
                <a:solidFill>
                  <a:srgbClr val="001F5F"/>
                </a:solidFill>
                <a:latin typeface="Calibri"/>
                <a:cs typeface="Calibri"/>
              </a:rPr>
              <a:t>a</a:t>
            </a:r>
            <a:r>
              <a:rPr lang="fr-FR" sz="1800" dirty="0">
                <a:solidFill>
                  <a:srgbClr val="001F5F"/>
                </a:solidFill>
                <a:latin typeface="Calibri"/>
                <a:cs typeface="Calibri"/>
              </a:rPr>
              <a:t>u</a:t>
            </a:r>
            <a:r>
              <a:rPr lang="fr-FR" sz="1800" spc="10" dirty="0">
                <a:solidFill>
                  <a:srgbClr val="001F5F"/>
                </a:solidFill>
                <a:latin typeface="Calibri"/>
                <a:cs typeface="Calibri"/>
              </a:rPr>
              <a:t> </a:t>
            </a:r>
            <a:r>
              <a:rPr lang="fr-FR" sz="1800" spc="-15" dirty="0">
                <a:solidFill>
                  <a:srgbClr val="001F5F"/>
                </a:solidFill>
                <a:latin typeface="Calibri"/>
                <a:cs typeface="Calibri"/>
              </a:rPr>
              <a:t>s</a:t>
            </a:r>
            <a:r>
              <a:rPr lang="fr-FR" sz="1800" spc="-25" dirty="0">
                <a:solidFill>
                  <a:srgbClr val="001F5F"/>
                </a:solidFill>
                <a:latin typeface="Calibri"/>
                <a:cs typeface="Calibri"/>
              </a:rPr>
              <a:t>c</a:t>
            </a:r>
            <a:r>
              <a:rPr lang="fr-FR" sz="1800" spc="-15" dirty="0">
                <a:solidFill>
                  <a:srgbClr val="001F5F"/>
                </a:solidFill>
                <a:latin typeface="Calibri"/>
                <a:cs typeface="Calibri"/>
              </a:rPr>
              <a:t>o</a:t>
            </a:r>
            <a:r>
              <a:rPr lang="fr-FR" sz="1800" spc="-40" dirty="0">
                <a:solidFill>
                  <a:srgbClr val="001F5F"/>
                </a:solidFill>
                <a:latin typeface="Calibri"/>
                <a:cs typeface="Calibri"/>
              </a:rPr>
              <a:t>r</a:t>
            </a:r>
            <a:r>
              <a:rPr lang="fr-FR" sz="1800" spc="-10" dirty="0">
                <a:solidFill>
                  <a:srgbClr val="001F5F"/>
                </a:solidFill>
                <a:latin typeface="Calibri"/>
                <a:cs typeface="Calibri"/>
              </a:rPr>
              <a:t>e</a:t>
            </a:r>
            <a:r>
              <a:rPr lang="fr-FR" sz="1800" dirty="0">
                <a:solidFill>
                  <a:srgbClr val="001F5F"/>
                </a:solidFill>
                <a:latin typeface="Calibri"/>
                <a:cs typeface="Calibri"/>
              </a:rPr>
              <a:t> p</a:t>
            </a:r>
            <a:r>
              <a:rPr lang="fr-FR" sz="1800" spc="-5" dirty="0">
                <a:solidFill>
                  <a:srgbClr val="001F5F"/>
                </a:solidFill>
                <a:latin typeface="Calibri"/>
                <a:cs typeface="Calibri"/>
              </a:rPr>
              <a:t>ou</a:t>
            </a:r>
            <a:r>
              <a:rPr lang="fr-FR" sz="1800" dirty="0">
                <a:solidFill>
                  <a:srgbClr val="001F5F"/>
                </a:solidFill>
                <a:latin typeface="Calibri"/>
                <a:cs typeface="Calibri"/>
              </a:rPr>
              <a:t>r</a:t>
            </a:r>
            <a:r>
              <a:rPr lang="fr-FR" sz="1800" spc="10" dirty="0">
                <a:solidFill>
                  <a:srgbClr val="001F5F"/>
                </a:solidFill>
                <a:latin typeface="Calibri"/>
                <a:cs typeface="Calibri"/>
              </a:rPr>
              <a:t> </a:t>
            </a:r>
            <a:r>
              <a:rPr lang="fr-FR" sz="1800" spc="-40" dirty="0">
                <a:solidFill>
                  <a:srgbClr val="001F5F"/>
                </a:solidFill>
                <a:latin typeface="Calibri"/>
                <a:cs typeface="Calibri"/>
              </a:rPr>
              <a:t>t</a:t>
            </a:r>
            <a:r>
              <a:rPr lang="fr-FR" sz="1800" spc="-10" dirty="0">
                <a:solidFill>
                  <a:srgbClr val="001F5F"/>
                </a:solidFill>
                <a:latin typeface="Calibri"/>
                <a:cs typeface="Calibri"/>
              </a:rPr>
              <a:t>e</a:t>
            </a:r>
            <a:r>
              <a:rPr lang="fr-FR" sz="1800" spc="-20" dirty="0">
                <a:solidFill>
                  <a:srgbClr val="001F5F"/>
                </a:solidFill>
                <a:latin typeface="Calibri"/>
                <a:cs typeface="Calibri"/>
              </a:rPr>
              <a:t>n</a:t>
            </a:r>
            <a:r>
              <a:rPr lang="fr-FR" sz="1800" spc="-40" dirty="0">
                <a:solidFill>
                  <a:srgbClr val="001F5F"/>
                </a:solidFill>
                <a:latin typeface="Calibri"/>
                <a:cs typeface="Calibri"/>
              </a:rPr>
              <a:t>t</a:t>
            </a:r>
            <a:r>
              <a:rPr lang="fr-FR" sz="1800" spc="-10" dirty="0">
                <a:solidFill>
                  <a:srgbClr val="001F5F"/>
                </a:solidFill>
                <a:latin typeface="Calibri"/>
                <a:cs typeface="Calibri"/>
              </a:rPr>
              <a:t>er</a:t>
            </a:r>
            <a:r>
              <a:rPr lang="fr-FR" sz="1800" spc="10" dirty="0">
                <a:solidFill>
                  <a:srgbClr val="001F5F"/>
                </a:solidFill>
                <a:latin typeface="Calibri"/>
                <a:cs typeface="Calibri"/>
              </a:rPr>
              <a:t> </a:t>
            </a:r>
            <a:r>
              <a:rPr lang="fr-FR" sz="1800" spc="-5" dirty="0">
                <a:solidFill>
                  <a:srgbClr val="001F5F"/>
                </a:solidFill>
                <a:latin typeface="Calibri"/>
                <a:cs typeface="Calibri"/>
              </a:rPr>
              <a:t>u</a:t>
            </a:r>
            <a:r>
              <a:rPr lang="fr-FR" sz="1800" dirty="0">
                <a:solidFill>
                  <a:srgbClr val="001F5F"/>
                </a:solidFill>
                <a:latin typeface="Calibri"/>
                <a:cs typeface="Calibri"/>
              </a:rPr>
              <a:t>n</a:t>
            </a:r>
            <a:r>
              <a:rPr lang="fr-FR" sz="1800" spc="10" dirty="0">
                <a:solidFill>
                  <a:srgbClr val="001F5F"/>
                </a:solidFill>
                <a:latin typeface="Calibri"/>
                <a:cs typeface="Calibri"/>
              </a:rPr>
              <a:t> </a:t>
            </a:r>
            <a:r>
              <a:rPr lang="fr-FR" sz="1800" spc="-5" dirty="0">
                <a:solidFill>
                  <a:srgbClr val="001F5F"/>
                </a:solidFill>
                <a:latin typeface="Calibri"/>
                <a:cs typeface="Calibri"/>
              </a:rPr>
              <a:t>nouvea</a:t>
            </a:r>
            <a:r>
              <a:rPr lang="fr-FR" sz="1800" dirty="0">
                <a:solidFill>
                  <a:srgbClr val="001F5F"/>
                </a:solidFill>
                <a:latin typeface="Calibri"/>
                <a:cs typeface="Calibri"/>
              </a:rPr>
              <a:t>u</a:t>
            </a:r>
            <a:r>
              <a:rPr lang="fr-FR" sz="1800" spc="5" dirty="0">
                <a:solidFill>
                  <a:srgbClr val="001F5F"/>
                </a:solidFill>
                <a:latin typeface="Calibri"/>
                <a:cs typeface="Calibri"/>
              </a:rPr>
              <a:t> d</a:t>
            </a:r>
            <a:r>
              <a:rPr lang="fr-FR" sz="1800" spc="-20" dirty="0">
                <a:solidFill>
                  <a:srgbClr val="001F5F"/>
                </a:solidFill>
                <a:latin typeface="Calibri"/>
                <a:cs typeface="Calibri"/>
              </a:rPr>
              <a:t>é</a:t>
            </a:r>
            <a:r>
              <a:rPr lang="fr-FR" sz="1800" spc="-5" dirty="0">
                <a:solidFill>
                  <a:srgbClr val="001F5F"/>
                </a:solidFill>
                <a:latin typeface="Calibri"/>
                <a:cs typeface="Calibri"/>
              </a:rPr>
              <a:t>fi.</a:t>
            </a:r>
            <a:endParaRPr lang="fr-FR" sz="1800" dirty="0">
              <a:latin typeface="Calibri"/>
              <a:cs typeface="Calibri"/>
            </a:endParaRPr>
          </a:p>
          <a:p>
            <a:pPr marL="299085" marR="408940" indent="-286385">
              <a:lnSpc>
                <a:spcPct val="100000"/>
              </a:lnSpc>
              <a:buClr>
                <a:srgbClr val="001F5F"/>
              </a:buClr>
              <a:buFont typeface="Arial"/>
              <a:buChar char="•"/>
              <a:tabLst>
                <a:tab pos="299720" algn="l"/>
              </a:tabLst>
            </a:pPr>
            <a:r>
              <a:rPr lang="fr-FR" sz="1800" spc="-75" dirty="0">
                <a:solidFill>
                  <a:srgbClr val="001F5F"/>
                </a:solidFill>
                <a:latin typeface="Calibri"/>
                <a:cs typeface="Calibri"/>
              </a:rPr>
              <a:t>V</a:t>
            </a:r>
            <a:r>
              <a:rPr lang="fr-FR" sz="1800" spc="-5" dirty="0">
                <a:solidFill>
                  <a:srgbClr val="001F5F"/>
                </a:solidFill>
                <a:latin typeface="Calibri"/>
                <a:cs typeface="Calibri"/>
              </a:rPr>
              <a:t>ou</a:t>
            </a:r>
            <a:r>
              <a:rPr lang="fr-FR" sz="1800" dirty="0">
                <a:solidFill>
                  <a:srgbClr val="001F5F"/>
                </a:solidFill>
                <a:latin typeface="Calibri"/>
                <a:cs typeface="Calibri"/>
              </a:rPr>
              <a:t>s</a:t>
            </a:r>
            <a:r>
              <a:rPr lang="fr-FR" sz="1800" spc="5" dirty="0">
                <a:solidFill>
                  <a:srgbClr val="001F5F"/>
                </a:solidFill>
                <a:latin typeface="Calibri"/>
                <a:cs typeface="Calibri"/>
              </a:rPr>
              <a:t> </a:t>
            </a:r>
            <a:r>
              <a:rPr lang="fr-FR" sz="1800" spc="-5" dirty="0">
                <a:solidFill>
                  <a:srgbClr val="001F5F"/>
                </a:solidFill>
                <a:latin typeface="Calibri"/>
                <a:cs typeface="Calibri"/>
              </a:rPr>
              <a:t>po</a:t>
            </a:r>
            <a:r>
              <a:rPr lang="fr-FR" sz="1800" dirty="0">
                <a:solidFill>
                  <a:srgbClr val="001F5F"/>
                </a:solidFill>
                <a:latin typeface="Calibri"/>
                <a:cs typeface="Calibri"/>
              </a:rPr>
              <a:t>u</a:t>
            </a:r>
            <a:r>
              <a:rPr lang="fr-FR" sz="1800" spc="-20" dirty="0">
                <a:solidFill>
                  <a:srgbClr val="001F5F"/>
                </a:solidFill>
                <a:latin typeface="Calibri"/>
                <a:cs typeface="Calibri"/>
              </a:rPr>
              <a:t>ve</a:t>
            </a:r>
            <a:r>
              <a:rPr lang="fr-FR" sz="1800" dirty="0">
                <a:solidFill>
                  <a:srgbClr val="001F5F"/>
                </a:solidFill>
                <a:latin typeface="Calibri"/>
                <a:cs typeface="Calibri"/>
              </a:rPr>
              <a:t>z aus</a:t>
            </a:r>
            <a:r>
              <a:rPr lang="fr-FR" sz="1800" spc="-5" dirty="0">
                <a:solidFill>
                  <a:srgbClr val="001F5F"/>
                </a:solidFill>
                <a:latin typeface="Calibri"/>
                <a:cs typeface="Calibri"/>
              </a:rPr>
              <a:t>s</a:t>
            </a:r>
            <a:r>
              <a:rPr lang="fr-FR" sz="1800" dirty="0">
                <a:solidFill>
                  <a:srgbClr val="001F5F"/>
                </a:solidFill>
                <a:latin typeface="Calibri"/>
                <a:cs typeface="Calibri"/>
              </a:rPr>
              <a:t>i </a:t>
            </a:r>
            <a:r>
              <a:rPr lang="fr-FR" sz="1800" spc="-20" dirty="0">
                <a:solidFill>
                  <a:srgbClr val="001F5F"/>
                </a:solidFill>
                <a:latin typeface="Calibri"/>
                <a:cs typeface="Calibri"/>
              </a:rPr>
              <a:t>c</a:t>
            </a:r>
            <a:r>
              <a:rPr lang="fr-FR" sz="1800" spc="-5" dirty="0">
                <a:solidFill>
                  <a:srgbClr val="001F5F"/>
                </a:solidFill>
                <a:latin typeface="Calibri"/>
                <a:cs typeface="Calibri"/>
              </a:rPr>
              <a:t>hoisi</a:t>
            </a:r>
            <a:r>
              <a:rPr lang="fr-FR" sz="1800" spc="-10" dirty="0">
                <a:solidFill>
                  <a:srgbClr val="001F5F"/>
                </a:solidFill>
                <a:latin typeface="Calibri"/>
                <a:cs typeface="Calibri"/>
              </a:rPr>
              <a:t>r</a:t>
            </a:r>
            <a:r>
              <a:rPr lang="fr-FR" sz="1800" spc="5" dirty="0">
                <a:solidFill>
                  <a:srgbClr val="001F5F"/>
                </a:solidFill>
                <a:latin typeface="Calibri"/>
                <a:cs typeface="Calibri"/>
              </a:rPr>
              <a:t> </a:t>
            </a:r>
            <a:r>
              <a:rPr lang="fr-FR" sz="1800" spc="-5" dirty="0">
                <a:solidFill>
                  <a:srgbClr val="001F5F"/>
                </a:solidFill>
                <a:latin typeface="Calibri"/>
                <a:cs typeface="Calibri"/>
              </a:rPr>
              <a:t>u</a:t>
            </a:r>
            <a:r>
              <a:rPr lang="fr-FR" sz="1800" dirty="0">
                <a:solidFill>
                  <a:srgbClr val="001F5F"/>
                </a:solidFill>
                <a:latin typeface="Calibri"/>
                <a:cs typeface="Calibri"/>
              </a:rPr>
              <a:t>n</a:t>
            </a:r>
            <a:r>
              <a:rPr lang="fr-FR" sz="1800" spc="-10" dirty="0">
                <a:solidFill>
                  <a:srgbClr val="001F5F"/>
                </a:solidFill>
                <a:latin typeface="Calibri"/>
                <a:cs typeface="Calibri"/>
              </a:rPr>
              <a:t>e</a:t>
            </a:r>
            <a:r>
              <a:rPr lang="fr-FR" sz="1800" spc="15" dirty="0">
                <a:solidFill>
                  <a:srgbClr val="001F5F"/>
                </a:solidFill>
                <a:latin typeface="Calibri"/>
                <a:cs typeface="Calibri"/>
              </a:rPr>
              <a:t> </a:t>
            </a:r>
            <a:r>
              <a:rPr lang="fr-FR" sz="1800" spc="-30" dirty="0">
                <a:solidFill>
                  <a:srgbClr val="001F5F"/>
                </a:solidFill>
                <a:latin typeface="Calibri"/>
                <a:cs typeface="Calibri"/>
              </a:rPr>
              <a:t>c</a:t>
            </a:r>
            <a:r>
              <a:rPr lang="fr-FR" sz="1800" spc="-10" dirty="0">
                <a:solidFill>
                  <a:srgbClr val="001F5F"/>
                </a:solidFill>
                <a:latin typeface="Calibri"/>
                <a:cs typeface="Calibri"/>
              </a:rPr>
              <a:t>ar</a:t>
            </a:r>
            <a:r>
              <a:rPr lang="fr-FR" sz="1800" spc="-40" dirty="0">
                <a:solidFill>
                  <a:srgbClr val="001F5F"/>
                </a:solidFill>
                <a:latin typeface="Calibri"/>
                <a:cs typeface="Calibri"/>
              </a:rPr>
              <a:t>t</a:t>
            </a:r>
            <a:r>
              <a:rPr lang="fr-FR" sz="1800" spc="-10" dirty="0">
                <a:solidFill>
                  <a:srgbClr val="001F5F"/>
                </a:solidFill>
                <a:latin typeface="Calibri"/>
                <a:cs typeface="Calibri"/>
              </a:rPr>
              <a:t>e</a:t>
            </a:r>
            <a:r>
              <a:rPr lang="fr-FR" sz="1800" spc="30" dirty="0">
                <a:solidFill>
                  <a:srgbClr val="001F5F"/>
                </a:solidFill>
                <a:latin typeface="Calibri"/>
                <a:cs typeface="Calibri"/>
              </a:rPr>
              <a:t> </a:t>
            </a:r>
            <a:r>
              <a:rPr lang="fr-FR" sz="1800" b="1" dirty="0" err="1">
                <a:solidFill>
                  <a:srgbClr val="001F5F"/>
                </a:solidFill>
                <a:latin typeface="Calibri"/>
                <a:cs typeface="Calibri"/>
              </a:rPr>
              <a:t>Ti</a:t>
            </a:r>
            <a:r>
              <a:rPr lang="fr-FR" sz="1800" b="1" spc="-55" dirty="0" err="1">
                <a:solidFill>
                  <a:srgbClr val="001F5F"/>
                </a:solidFill>
                <a:latin typeface="Calibri"/>
                <a:cs typeface="Calibri"/>
              </a:rPr>
              <a:t>k</a:t>
            </a:r>
            <a:r>
              <a:rPr lang="fr-FR" sz="1800" b="1" dirty="0" err="1">
                <a:solidFill>
                  <a:srgbClr val="001F5F"/>
                </a:solidFill>
                <a:latin typeface="Calibri"/>
                <a:cs typeface="Calibri"/>
              </a:rPr>
              <a:t>o</a:t>
            </a:r>
            <a:r>
              <a:rPr lang="fr-FR" sz="1800" b="1" spc="5" dirty="0" err="1">
                <a:solidFill>
                  <a:srgbClr val="001F5F"/>
                </a:solidFill>
                <a:latin typeface="Calibri"/>
                <a:cs typeface="Calibri"/>
              </a:rPr>
              <a:t>u</a:t>
            </a:r>
            <a:r>
              <a:rPr lang="fr-FR" sz="1800" b="1" spc="-10" dirty="0" err="1">
                <a:solidFill>
                  <a:srgbClr val="001F5F"/>
                </a:solidFill>
                <a:latin typeface="Calibri"/>
                <a:cs typeface="Calibri"/>
              </a:rPr>
              <a:t>d</a:t>
            </a:r>
            <a:r>
              <a:rPr lang="fr-FR" sz="1800" b="1" spc="-120" dirty="0" err="1">
                <a:solidFill>
                  <a:srgbClr val="001F5F"/>
                </a:solidFill>
                <a:latin typeface="Calibri"/>
                <a:cs typeface="Calibri"/>
              </a:rPr>
              <a:t>’</a:t>
            </a:r>
            <a:r>
              <a:rPr lang="fr-FR" sz="1800" b="1" spc="-10" dirty="0" err="1">
                <a:solidFill>
                  <a:srgbClr val="001F5F"/>
                </a:solidFill>
                <a:latin typeface="Calibri"/>
                <a:cs typeface="Calibri"/>
              </a:rPr>
              <a:t>é</a:t>
            </a:r>
            <a:r>
              <a:rPr lang="fr-FR" sz="1800" b="1" dirty="0" err="1">
                <a:solidFill>
                  <a:srgbClr val="001F5F"/>
                </a:solidFill>
                <a:latin typeface="Calibri"/>
                <a:cs typeface="Calibri"/>
              </a:rPr>
              <a:t>c</a:t>
            </a:r>
            <a:r>
              <a:rPr lang="fr-FR" sz="1800" b="1" spc="-10" dirty="0" err="1">
                <a:solidFill>
                  <a:srgbClr val="001F5F"/>
                </a:solidFill>
                <a:latin typeface="Calibri"/>
                <a:cs typeface="Calibri"/>
              </a:rPr>
              <a:t>l</a:t>
            </a:r>
            <a:r>
              <a:rPr lang="fr-FR" sz="1800" b="1" spc="-15" dirty="0" err="1">
                <a:solidFill>
                  <a:srgbClr val="001F5F"/>
                </a:solidFill>
                <a:latin typeface="Calibri"/>
                <a:cs typeface="Calibri"/>
              </a:rPr>
              <a:t>a</a:t>
            </a:r>
            <a:r>
              <a:rPr lang="fr-FR" sz="1800" b="1" dirty="0" err="1">
                <a:solidFill>
                  <a:srgbClr val="001F5F"/>
                </a:solidFill>
                <a:latin typeface="Calibri"/>
                <a:cs typeface="Calibri"/>
              </a:rPr>
              <a:t>t</a:t>
            </a:r>
            <a:r>
              <a:rPr lang="fr-FR" sz="1800" b="1" spc="-35" dirty="0">
                <a:solidFill>
                  <a:srgbClr val="001F5F"/>
                </a:solidFill>
                <a:latin typeface="Calibri"/>
                <a:cs typeface="Calibri"/>
              </a:rPr>
              <a:t> </a:t>
            </a:r>
            <a:r>
              <a:rPr lang="fr-FR" sz="1800" spc="-5" dirty="0">
                <a:solidFill>
                  <a:srgbClr val="001F5F"/>
                </a:solidFill>
                <a:latin typeface="Calibri"/>
                <a:cs typeface="Calibri"/>
              </a:rPr>
              <a:t>:</a:t>
            </a:r>
            <a:r>
              <a:rPr lang="fr-FR" sz="1800" spc="5" dirty="0">
                <a:solidFill>
                  <a:srgbClr val="001F5F"/>
                </a:solidFill>
                <a:latin typeface="Calibri"/>
                <a:cs typeface="Calibri"/>
              </a:rPr>
              <a:t> </a:t>
            </a:r>
            <a:r>
              <a:rPr lang="fr-FR" sz="1800" spc="-20" dirty="0">
                <a:solidFill>
                  <a:srgbClr val="001F5F"/>
                </a:solidFill>
                <a:latin typeface="Calibri"/>
                <a:cs typeface="Calibri"/>
              </a:rPr>
              <a:t>v</a:t>
            </a:r>
            <a:r>
              <a:rPr lang="fr-FR" sz="1800" spc="-5" dirty="0">
                <a:solidFill>
                  <a:srgbClr val="001F5F"/>
                </a:solidFill>
                <a:latin typeface="Calibri"/>
                <a:cs typeface="Calibri"/>
              </a:rPr>
              <a:t>ou</a:t>
            </a:r>
            <a:r>
              <a:rPr lang="fr-FR" sz="1800" dirty="0">
                <a:solidFill>
                  <a:srgbClr val="001F5F"/>
                </a:solidFill>
                <a:latin typeface="Calibri"/>
                <a:cs typeface="Calibri"/>
              </a:rPr>
              <a:t>s</a:t>
            </a:r>
            <a:r>
              <a:rPr lang="fr-FR" sz="1800" spc="-10" dirty="0">
                <a:solidFill>
                  <a:srgbClr val="001F5F"/>
                </a:solidFill>
                <a:latin typeface="Calibri"/>
                <a:cs typeface="Calibri"/>
              </a:rPr>
              <a:t> </a:t>
            </a:r>
            <a:r>
              <a:rPr lang="fr-FR" sz="1800" spc="-5" dirty="0">
                <a:solidFill>
                  <a:srgbClr val="001F5F"/>
                </a:solidFill>
                <a:latin typeface="Calibri"/>
                <a:cs typeface="Calibri"/>
              </a:rPr>
              <a:t>don</a:t>
            </a:r>
            <a:r>
              <a:rPr lang="fr-FR" sz="1800" spc="5" dirty="0">
                <a:solidFill>
                  <a:srgbClr val="001F5F"/>
                </a:solidFill>
                <a:latin typeface="Calibri"/>
                <a:cs typeface="Calibri"/>
              </a:rPr>
              <a:t>n</a:t>
            </a:r>
            <a:r>
              <a:rPr lang="fr-FR" sz="1800" spc="-20" dirty="0">
                <a:solidFill>
                  <a:srgbClr val="001F5F"/>
                </a:solidFill>
                <a:latin typeface="Calibri"/>
                <a:cs typeface="Calibri"/>
              </a:rPr>
              <a:t>e</a:t>
            </a:r>
            <a:r>
              <a:rPr lang="fr-FR" sz="1800" dirty="0">
                <a:solidFill>
                  <a:srgbClr val="001F5F"/>
                </a:solidFill>
                <a:latin typeface="Calibri"/>
                <a:cs typeface="Calibri"/>
              </a:rPr>
              <a:t>z</a:t>
            </a:r>
            <a:r>
              <a:rPr lang="fr-FR" sz="1800" spc="5" dirty="0">
                <a:solidFill>
                  <a:srgbClr val="001F5F"/>
                </a:solidFill>
                <a:latin typeface="Calibri"/>
                <a:cs typeface="Calibri"/>
              </a:rPr>
              <a:t> </a:t>
            </a:r>
            <a:r>
              <a:rPr lang="fr-FR" sz="1800" dirty="0">
                <a:solidFill>
                  <a:srgbClr val="001F5F"/>
                </a:solidFill>
                <a:latin typeface="Calibri"/>
                <a:cs typeface="Calibri"/>
              </a:rPr>
              <a:t>alo</a:t>
            </a:r>
            <a:r>
              <a:rPr lang="fr-FR" sz="1800" spc="-45" dirty="0">
                <a:solidFill>
                  <a:srgbClr val="001F5F"/>
                </a:solidFill>
                <a:latin typeface="Calibri"/>
                <a:cs typeface="Calibri"/>
              </a:rPr>
              <a:t>r</a:t>
            </a:r>
            <a:r>
              <a:rPr lang="fr-FR" sz="1800" dirty="0">
                <a:solidFill>
                  <a:srgbClr val="001F5F"/>
                </a:solidFill>
                <a:latin typeface="Calibri"/>
                <a:cs typeface="Calibri"/>
              </a:rPr>
              <a:t>s</a:t>
            </a:r>
            <a:r>
              <a:rPr lang="fr-FR" sz="1800" spc="15" dirty="0">
                <a:solidFill>
                  <a:srgbClr val="001F5F"/>
                </a:solidFill>
                <a:latin typeface="Calibri"/>
                <a:cs typeface="Calibri"/>
              </a:rPr>
              <a:t> </a:t>
            </a:r>
            <a:r>
              <a:rPr lang="fr-FR" sz="1800" spc="-5" dirty="0">
                <a:solidFill>
                  <a:srgbClr val="001F5F"/>
                </a:solidFill>
                <a:latin typeface="Calibri"/>
                <a:cs typeface="Calibri"/>
              </a:rPr>
              <a:t>u</a:t>
            </a:r>
            <a:r>
              <a:rPr lang="fr-FR" sz="1800" dirty="0">
                <a:solidFill>
                  <a:srgbClr val="001F5F"/>
                </a:solidFill>
                <a:latin typeface="Calibri"/>
                <a:cs typeface="Calibri"/>
              </a:rPr>
              <a:t>n</a:t>
            </a:r>
            <a:r>
              <a:rPr lang="fr-FR" sz="1800" spc="10" dirty="0">
                <a:solidFill>
                  <a:srgbClr val="001F5F"/>
                </a:solidFill>
                <a:latin typeface="Calibri"/>
                <a:cs typeface="Calibri"/>
              </a:rPr>
              <a:t> </a:t>
            </a:r>
            <a:r>
              <a:rPr lang="fr-FR" sz="1800" spc="-5" dirty="0">
                <a:solidFill>
                  <a:srgbClr val="001F5F"/>
                </a:solidFill>
                <a:latin typeface="Calibri"/>
                <a:cs typeface="Calibri"/>
              </a:rPr>
              <a:t>ha</a:t>
            </a:r>
            <a:r>
              <a:rPr lang="fr-FR" sz="1800" spc="5" dirty="0">
                <a:solidFill>
                  <a:srgbClr val="001F5F"/>
                </a:solidFill>
                <a:latin typeface="Calibri"/>
                <a:cs typeface="Calibri"/>
              </a:rPr>
              <a:t>n</a:t>
            </a:r>
            <a:r>
              <a:rPr lang="fr-FR" sz="1800" spc="-5" dirty="0">
                <a:solidFill>
                  <a:srgbClr val="001F5F"/>
                </a:solidFill>
                <a:latin typeface="Calibri"/>
                <a:cs typeface="Calibri"/>
              </a:rPr>
              <a:t>di</a:t>
            </a:r>
            <a:r>
              <a:rPr lang="fr-FR" sz="1800" spc="-20" dirty="0">
                <a:solidFill>
                  <a:srgbClr val="001F5F"/>
                </a:solidFill>
                <a:latin typeface="Calibri"/>
                <a:cs typeface="Calibri"/>
              </a:rPr>
              <a:t>c</a:t>
            </a:r>
            <a:r>
              <a:rPr lang="fr-FR" sz="1800" dirty="0">
                <a:solidFill>
                  <a:srgbClr val="001F5F"/>
                </a:solidFill>
                <a:latin typeface="Calibri"/>
                <a:cs typeface="Calibri"/>
              </a:rPr>
              <a:t>ap</a:t>
            </a:r>
            <a:r>
              <a:rPr lang="fr-FR" sz="1800" spc="15" dirty="0">
                <a:solidFill>
                  <a:srgbClr val="001F5F"/>
                </a:solidFill>
                <a:latin typeface="Calibri"/>
                <a:cs typeface="Calibri"/>
              </a:rPr>
              <a:t> </a:t>
            </a:r>
            <a:r>
              <a:rPr lang="fr-FR" sz="1800" dirty="0">
                <a:solidFill>
                  <a:srgbClr val="001F5F"/>
                </a:solidFill>
                <a:latin typeface="Calibri"/>
                <a:cs typeface="Calibri"/>
              </a:rPr>
              <a:t>à </a:t>
            </a:r>
            <a:r>
              <a:rPr lang="fr-FR" sz="1800" spc="-20" dirty="0">
                <a:solidFill>
                  <a:srgbClr val="001F5F"/>
                </a:solidFill>
                <a:latin typeface="Calibri"/>
                <a:cs typeface="Calibri"/>
              </a:rPr>
              <a:t>v</a:t>
            </a:r>
            <a:r>
              <a:rPr lang="fr-FR" sz="1800" spc="-15" dirty="0">
                <a:solidFill>
                  <a:srgbClr val="001F5F"/>
                </a:solidFill>
                <a:latin typeface="Calibri"/>
                <a:cs typeface="Calibri"/>
              </a:rPr>
              <a:t>ot</a:t>
            </a:r>
            <a:r>
              <a:rPr lang="fr-FR" sz="1800" spc="-45" dirty="0">
                <a:solidFill>
                  <a:srgbClr val="001F5F"/>
                </a:solidFill>
                <a:latin typeface="Calibri"/>
                <a:cs typeface="Calibri"/>
              </a:rPr>
              <a:t>r</a:t>
            </a:r>
            <a:r>
              <a:rPr lang="fr-FR" sz="1800" spc="-10" dirty="0">
                <a:solidFill>
                  <a:srgbClr val="001F5F"/>
                </a:solidFill>
                <a:latin typeface="Calibri"/>
                <a:cs typeface="Calibri"/>
              </a:rPr>
              <a:t>e</a:t>
            </a:r>
            <a:r>
              <a:rPr lang="fr-FR" sz="1800" dirty="0">
                <a:solidFill>
                  <a:srgbClr val="001F5F"/>
                </a:solidFill>
                <a:latin typeface="Calibri"/>
                <a:cs typeface="Calibri"/>
              </a:rPr>
              <a:t> </a:t>
            </a:r>
            <a:r>
              <a:rPr lang="fr-FR" sz="1800" spc="-5" dirty="0">
                <a:solidFill>
                  <a:srgbClr val="001F5F"/>
                </a:solidFill>
                <a:latin typeface="Calibri"/>
                <a:cs typeface="Calibri"/>
              </a:rPr>
              <a:t>éq</a:t>
            </a:r>
            <a:r>
              <a:rPr lang="fr-FR" sz="1800" dirty="0">
                <a:solidFill>
                  <a:srgbClr val="001F5F"/>
                </a:solidFill>
                <a:latin typeface="Calibri"/>
                <a:cs typeface="Calibri"/>
              </a:rPr>
              <a:t>u</a:t>
            </a:r>
            <a:r>
              <a:rPr lang="fr-FR" sz="1800" spc="-5" dirty="0">
                <a:solidFill>
                  <a:srgbClr val="001F5F"/>
                </a:solidFill>
                <a:latin typeface="Calibri"/>
                <a:cs typeface="Calibri"/>
              </a:rPr>
              <a:t>i</a:t>
            </a:r>
            <a:r>
              <a:rPr lang="fr-FR" sz="1800" spc="-15" dirty="0">
                <a:solidFill>
                  <a:srgbClr val="001F5F"/>
                </a:solidFill>
                <a:latin typeface="Calibri"/>
                <a:cs typeface="Calibri"/>
              </a:rPr>
              <a:t>pe</a:t>
            </a:r>
            <a:r>
              <a:rPr lang="fr-FR" sz="1800" spc="-10" dirty="0">
                <a:solidFill>
                  <a:srgbClr val="001F5F"/>
                </a:solidFill>
                <a:latin typeface="Calibri"/>
                <a:cs typeface="Calibri"/>
              </a:rPr>
              <a:t> </a:t>
            </a:r>
            <a:r>
              <a:rPr lang="fr-FR" sz="1800" spc="-5" dirty="0">
                <a:solidFill>
                  <a:srgbClr val="001F5F"/>
                </a:solidFill>
                <a:latin typeface="Calibri"/>
                <a:cs typeface="Calibri"/>
              </a:rPr>
              <a:t>pou</a:t>
            </a:r>
            <a:r>
              <a:rPr lang="fr-FR" sz="1800" dirty="0">
                <a:solidFill>
                  <a:srgbClr val="001F5F"/>
                </a:solidFill>
                <a:latin typeface="Calibri"/>
                <a:cs typeface="Calibri"/>
              </a:rPr>
              <a:t>r</a:t>
            </a:r>
            <a:r>
              <a:rPr lang="fr-FR" sz="1800" spc="15" dirty="0">
                <a:solidFill>
                  <a:srgbClr val="001F5F"/>
                </a:solidFill>
                <a:latin typeface="Calibri"/>
                <a:cs typeface="Calibri"/>
              </a:rPr>
              <a:t> </a:t>
            </a:r>
            <a:r>
              <a:rPr lang="fr-FR" sz="1800" spc="-40" dirty="0">
                <a:solidFill>
                  <a:srgbClr val="001F5F"/>
                </a:solidFill>
                <a:latin typeface="Calibri"/>
                <a:cs typeface="Calibri"/>
              </a:rPr>
              <a:t>t</a:t>
            </a:r>
            <a:r>
              <a:rPr lang="fr-FR" sz="1800" spc="-10" dirty="0">
                <a:solidFill>
                  <a:srgbClr val="001F5F"/>
                </a:solidFill>
                <a:latin typeface="Calibri"/>
                <a:cs typeface="Calibri"/>
              </a:rPr>
              <a:t>e</a:t>
            </a:r>
            <a:r>
              <a:rPr lang="fr-FR" sz="1800" spc="-20" dirty="0">
                <a:solidFill>
                  <a:srgbClr val="001F5F"/>
                </a:solidFill>
                <a:latin typeface="Calibri"/>
                <a:cs typeface="Calibri"/>
              </a:rPr>
              <a:t>n</a:t>
            </a:r>
            <a:r>
              <a:rPr lang="fr-FR" sz="1800" spc="-40" dirty="0">
                <a:solidFill>
                  <a:srgbClr val="001F5F"/>
                </a:solidFill>
                <a:latin typeface="Calibri"/>
                <a:cs typeface="Calibri"/>
              </a:rPr>
              <a:t>t</a:t>
            </a:r>
            <a:r>
              <a:rPr lang="fr-FR" sz="1800" spc="-10" dirty="0">
                <a:solidFill>
                  <a:srgbClr val="001F5F"/>
                </a:solidFill>
                <a:latin typeface="Calibri"/>
                <a:cs typeface="Calibri"/>
              </a:rPr>
              <a:t>er</a:t>
            </a:r>
            <a:r>
              <a:rPr lang="fr-FR" sz="1800" spc="10" dirty="0">
                <a:solidFill>
                  <a:srgbClr val="001F5F"/>
                </a:solidFill>
                <a:latin typeface="Calibri"/>
                <a:cs typeface="Calibri"/>
              </a:rPr>
              <a:t> </a:t>
            </a:r>
            <a:r>
              <a:rPr lang="fr-FR" sz="1800" spc="-5" dirty="0">
                <a:solidFill>
                  <a:srgbClr val="001F5F"/>
                </a:solidFill>
                <a:latin typeface="Calibri"/>
                <a:cs typeface="Calibri"/>
              </a:rPr>
              <a:t>u</a:t>
            </a:r>
            <a:r>
              <a:rPr lang="fr-FR" sz="1800" dirty="0">
                <a:solidFill>
                  <a:srgbClr val="001F5F"/>
                </a:solidFill>
                <a:latin typeface="Calibri"/>
                <a:cs typeface="Calibri"/>
              </a:rPr>
              <a:t>n </a:t>
            </a:r>
            <a:r>
              <a:rPr lang="fr-FR" sz="1800" spc="-5" dirty="0">
                <a:solidFill>
                  <a:srgbClr val="001F5F"/>
                </a:solidFill>
                <a:latin typeface="Calibri"/>
                <a:cs typeface="Calibri"/>
              </a:rPr>
              <a:t>nouvea</a:t>
            </a:r>
            <a:r>
              <a:rPr lang="fr-FR" sz="1800" dirty="0">
                <a:solidFill>
                  <a:srgbClr val="001F5F"/>
                </a:solidFill>
                <a:latin typeface="Calibri"/>
                <a:cs typeface="Calibri"/>
              </a:rPr>
              <a:t>u</a:t>
            </a:r>
            <a:r>
              <a:rPr lang="fr-FR" sz="1800" spc="5" dirty="0">
                <a:solidFill>
                  <a:srgbClr val="001F5F"/>
                </a:solidFill>
                <a:latin typeface="Calibri"/>
                <a:cs typeface="Calibri"/>
              </a:rPr>
              <a:t> d</a:t>
            </a:r>
            <a:r>
              <a:rPr lang="fr-FR" sz="1800" spc="-20" dirty="0">
                <a:solidFill>
                  <a:srgbClr val="001F5F"/>
                </a:solidFill>
                <a:latin typeface="Calibri"/>
                <a:cs typeface="Calibri"/>
              </a:rPr>
              <a:t>é</a:t>
            </a:r>
            <a:r>
              <a:rPr lang="fr-FR" sz="1800" spc="-5" dirty="0">
                <a:solidFill>
                  <a:srgbClr val="001F5F"/>
                </a:solidFill>
                <a:latin typeface="Calibri"/>
                <a:cs typeface="Calibri"/>
              </a:rPr>
              <a:t>fi.</a:t>
            </a:r>
            <a:endParaRPr lang="fr-FR" sz="1800" dirty="0">
              <a:latin typeface="Calibri"/>
              <a:cs typeface="Calibri"/>
            </a:endParaRPr>
          </a:p>
          <a:p>
            <a:pPr>
              <a:lnSpc>
                <a:spcPct val="100000"/>
              </a:lnSpc>
              <a:spcBef>
                <a:spcPts val="32"/>
              </a:spcBef>
            </a:pPr>
            <a:endParaRPr lang="fr-FR" sz="600" dirty="0">
              <a:latin typeface="Times New Roman"/>
              <a:cs typeface="Times New Roman"/>
            </a:endParaRPr>
          </a:p>
          <a:p>
            <a:pPr marL="12700">
              <a:lnSpc>
                <a:spcPct val="100000"/>
              </a:lnSpc>
            </a:pPr>
            <a:r>
              <a:rPr lang="fr-FR" sz="1800" dirty="0">
                <a:solidFill>
                  <a:srgbClr val="001F5F"/>
                </a:solidFill>
                <a:latin typeface="Calibri"/>
                <a:cs typeface="Calibri"/>
              </a:rPr>
              <a:t>Dans l’hypothèse où le gardien change à chaque point marqué, c’est lui qui tire la carte joker (ces cartes peuvent être rédigées par les élèves). Cette carte modifie la règle du jeu. Les deux équipes poursuivent la partie avec la nouvelle règle</a:t>
            </a:r>
            <a:r>
              <a:rPr lang="fr-FR" dirty="0">
                <a:solidFill>
                  <a:srgbClr val="001F5F"/>
                </a:solidFill>
                <a:latin typeface="Calibri"/>
                <a:cs typeface="Calibri"/>
              </a:rPr>
              <a:t>. Quand l’écart au score redevient nul : l’avantage/handicap supprimé.</a:t>
            </a:r>
            <a:endParaRPr lang="fr-FR" sz="1800" dirty="0">
              <a:solidFill>
                <a:srgbClr val="001F5F"/>
              </a:solidFill>
              <a:latin typeface="Calibri"/>
              <a:cs typeface="Calibri"/>
            </a:endParaRPr>
          </a:p>
        </p:txBody>
      </p:sp>
      <p:sp>
        <p:nvSpPr>
          <p:cNvPr id="8" name="object 7">
            <a:extLst>
              <a:ext uri="{FF2B5EF4-FFF2-40B4-BE49-F238E27FC236}">
                <a16:creationId xmlns:a16="http://schemas.microsoft.com/office/drawing/2014/main" id="{1CD69941-5F8A-49EC-969B-2B387B250FA8}"/>
              </a:ext>
            </a:extLst>
          </p:cNvPr>
          <p:cNvSpPr txBox="1"/>
          <p:nvPr/>
        </p:nvSpPr>
        <p:spPr>
          <a:xfrm>
            <a:off x="221926" y="4780617"/>
            <a:ext cx="4493895" cy="1785104"/>
          </a:xfrm>
          <a:prstGeom prst="rect">
            <a:avLst/>
          </a:prstGeom>
        </p:spPr>
        <p:txBody>
          <a:bodyPr vert="horz" wrap="square" lIns="0" tIns="0" rIns="0" bIns="0" rtlCol="0">
            <a:spAutoFit/>
          </a:bodyPr>
          <a:lstStyle/>
          <a:p>
            <a:pPr marL="12700" algn="just">
              <a:lnSpc>
                <a:spcPct val="100000"/>
              </a:lnSpc>
            </a:pPr>
            <a:r>
              <a:rPr sz="2000" b="1" u="heavy" spc="-455" dirty="0">
                <a:solidFill>
                  <a:srgbClr val="C00000"/>
                </a:solidFill>
                <a:latin typeface="Calibri"/>
                <a:cs typeface="Calibri"/>
              </a:rPr>
              <a:t> </a:t>
            </a:r>
            <a:r>
              <a:rPr b="1" u="heavy" dirty="0">
                <a:solidFill>
                  <a:srgbClr val="C00000"/>
                </a:solidFill>
                <a:latin typeface="Calibri"/>
                <a:cs typeface="Calibri"/>
              </a:rPr>
              <a:t>Ti</a:t>
            </a:r>
            <a:r>
              <a:rPr b="1" u="heavy" spc="-60" dirty="0">
                <a:solidFill>
                  <a:srgbClr val="C00000"/>
                </a:solidFill>
                <a:latin typeface="Calibri"/>
                <a:cs typeface="Calibri"/>
              </a:rPr>
              <a:t>k</a:t>
            </a:r>
            <a:r>
              <a:rPr b="1" u="heavy" dirty="0">
                <a:solidFill>
                  <a:srgbClr val="C00000"/>
                </a:solidFill>
                <a:latin typeface="Calibri"/>
                <a:cs typeface="Calibri"/>
              </a:rPr>
              <a:t>oud</a:t>
            </a:r>
            <a:r>
              <a:rPr b="1" u="heavy" spc="-445" dirty="0">
                <a:solidFill>
                  <a:srgbClr val="C00000"/>
                </a:solidFill>
                <a:latin typeface="Calibri"/>
                <a:cs typeface="Calibri"/>
              </a:rPr>
              <a:t> </a:t>
            </a:r>
            <a:r>
              <a:rPr b="1" u="heavy" spc="-40" dirty="0">
                <a:solidFill>
                  <a:srgbClr val="C00000"/>
                </a:solidFill>
                <a:latin typeface="Calibri"/>
                <a:cs typeface="Calibri"/>
              </a:rPr>
              <a:t>’</a:t>
            </a:r>
            <a:r>
              <a:rPr b="1" u="heavy" dirty="0" err="1">
                <a:solidFill>
                  <a:srgbClr val="C00000"/>
                </a:solidFill>
                <a:latin typeface="Calibri"/>
                <a:cs typeface="Calibri"/>
              </a:rPr>
              <a:t>pou</a:t>
            </a:r>
            <a:r>
              <a:rPr b="1" u="heavy" spc="-445" dirty="0">
                <a:solidFill>
                  <a:srgbClr val="C00000"/>
                </a:solidFill>
                <a:latin typeface="Calibri"/>
                <a:cs typeface="Calibri"/>
              </a:rPr>
              <a:t> </a:t>
            </a:r>
            <a:r>
              <a:rPr b="1" u="heavy" spc="-10" dirty="0">
                <a:solidFill>
                  <a:srgbClr val="C00000"/>
                </a:solidFill>
                <a:latin typeface="Calibri"/>
                <a:cs typeface="Calibri"/>
              </a:rPr>
              <a:t>s</a:t>
            </a:r>
            <a:r>
              <a:rPr b="1" u="heavy" dirty="0">
                <a:solidFill>
                  <a:srgbClr val="C00000"/>
                </a:solidFill>
                <a:latin typeface="Calibri"/>
                <a:cs typeface="Calibri"/>
              </a:rPr>
              <a:t>s</a:t>
            </a:r>
            <a:r>
              <a:rPr lang="fr-FR" b="1" dirty="0">
                <a:solidFill>
                  <a:srgbClr val="C00000"/>
                </a:solidFill>
                <a:latin typeface="Calibri"/>
                <a:cs typeface="Calibri"/>
              </a:rPr>
              <a:t> </a:t>
            </a:r>
            <a:r>
              <a:rPr lang="fr-FR" sz="1400" dirty="0">
                <a:solidFill>
                  <a:srgbClr val="C00000"/>
                </a:solidFill>
                <a:latin typeface="Calibri"/>
                <a:cs typeface="Calibri"/>
              </a:rPr>
              <a:t>(exemples)</a:t>
            </a:r>
            <a:r>
              <a:rPr sz="1400" spc="-25" dirty="0">
                <a:solidFill>
                  <a:srgbClr val="C00000"/>
                </a:solidFill>
                <a:latin typeface="Calibri"/>
                <a:cs typeface="Calibri"/>
              </a:rPr>
              <a:t> </a:t>
            </a:r>
            <a:r>
              <a:rPr sz="1400" dirty="0">
                <a:solidFill>
                  <a:srgbClr val="C00000"/>
                </a:solidFill>
                <a:latin typeface="Calibri"/>
                <a:cs typeface="Calibri"/>
              </a:rPr>
              <a:t>:</a:t>
            </a:r>
            <a:endParaRPr sz="1400" dirty="0">
              <a:latin typeface="Calibri"/>
              <a:cs typeface="Calibri"/>
            </a:endParaRPr>
          </a:p>
          <a:p>
            <a:pPr marL="298450" marR="106680" indent="-285750">
              <a:lnSpc>
                <a:spcPct val="100000"/>
              </a:lnSpc>
              <a:spcBef>
                <a:spcPts val="5"/>
              </a:spcBef>
              <a:buFont typeface="Arial" panose="020B0604020202020204" pitchFamily="34" charset="0"/>
              <a:buChar char="•"/>
            </a:pPr>
            <a:r>
              <a:rPr lang="fr-FR" sz="1600" spc="-75" dirty="0">
                <a:solidFill>
                  <a:srgbClr val="001F5F"/>
                </a:solidFill>
                <a:latin typeface="Calibri"/>
                <a:cs typeface="Calibri"/>
              </a:rPr>
              <a:t>V</a:t>
            </a:r>
            <a:r>
              <a:rPr lang="fr-FR" sz="1600" spc="-5" dirty="0">
                <a:solidFill>
                  <a:srgbClr val="001F5F"/>
                </a:solidFill>
                <a:latin typeface="Calibri"/>
                <a:cs typeface="Calibri"/>
              </a:rPr>
              <a:t>ou</a:t>
            </a:r>
            <a:r>
              <a:rPr lang="fr-FR" sz="1600" dirty="0">
                <a:solidFill>
                  <a:srgbClr val="001F5F"/>
                </a:solidFill>
                <a:latin typeface="Calibri"/>
                <a:cs typeface="Calibri"/>
              </a:rPr>
              <a:t>s</a:t>
            </a:r>
            <a:r>
              <a:rPr lang="fr-FR" sz="1600" spc="5" dirty="0">
                <a:solidFill>
                  <a:srgbClr val="001F5F"/>
                </a:solidFill>
                <a:latin typeface="Calibri"/>
                <a:cs typeface="Calibri"/>
              </a:rPr>
              <a:t> </a:t>
            </a:r>
            <a:r>
              <a:rPr lang="fr-FR" sz="1600" spc="-25" dirty="0">
                <a:solidFill>
                  <a:srgbClr val="001F5F"/>
                </a:solidFill>
                <a:latin typeface="Calibri"/>
                <a:cs typeface="Calibri"/>
              </a:rPr>
              <a:t>a</a:t>
            </a:r>
            <a:r>
              <a:rPr lang="fr-FR" sz="1600" spc="-20" dirty="0">
                <a:solidFill>
                  <a:srgbClr val="001F5F"/>
                </a:solidFill>
                <a:latin typeface="Calibri"/>
                <a:cs typeface="Calibri"/>
              </a:rPr>
              <a:t>ve</a:t>
            </a:r>
            <a:r>
              <a:rPr lang="fr-FR" sz="1600" dirty="0">
                <a:solidFill>
                  <a:srgbClr val="001F5F"/>
                </a:solidFill>
                <a:latin typeface="Calibri"/>
                <a:cs typeface="Calibri"/>
              </a:rPr>
              <a:t>z</a:t>
            </a:r>
            <a:r>
              <a:rPr lang="fr-FR" sz="1600" spc="-15" dirty="0">
                <a:solidFill>
                  <a:srgbClr val="001F5F"/>
                </a:solidFill>
                <a:latin typeface="Calibri"/>
                <a:cs typeface="Calibri"/>
              </a:rPr>
              <a:t> </a:t>
            </a:r>
            <a:r>
              <a:rPr lang="fr-FR" sz="1600" spc="-5" dirty="0">
                <a:solidFill>
                  <a:srgbClr val="001F5F"/>
                </a:solidFill>
                <a:latin typeface="Calibri"/>
                <a:cs typeface="Calibri"/>
              </a:rPr>
              <a:t>u</a:t>
            </a:r>
            <a:r>
              <a:rPr lang="fr-FR" sz="1600" dirty="0">
                <a:solidFill>
                  <a:srgbClr val="001F5F"/>
                </a:solidFill>
                <a:latin typeface="Calibri"/>
                <a:cs typeface="Calibri"/>
              </a:rPr>
              <a:t>n</a:t>
            </a:r>
            <a:r>
              <a:rPr lang="fr-FR" sz="1600" spc="10" dirty="0">
                <a:solidFill>
                  <a:srgbClr val="001F5F"/>
                </a:solidFill>
                <a:latin typeface="Calibri"/>
                <a:cs typeface="Calibri"/>
              </a:rPr>
              <a:t> </a:t>
            </a:r>
            <a:r>
              <a:rPr lang="fr-FR" sz="1600" spc="-5" dirty="0">
                <a:solidFill>
                  <a:srgbClr val="001F5F"/>
                </a:solidFill>
                <a:latin typeface="Calibri"/>
                <a:cs typeface="Calibri"/>
              </a:rPr>
              <a:t>jou</a:t>
            </a:r>
            <a:r>
              <a:rPr lang="fr-FR" sz="1600" spc="5" dirty="0">
                <a:solidFill>
                  <a:srgbClr val="001F5F"/>
                </a:solidFill>
                <a:latin typeface="Calibri"/>
                <a:cs typeface="Calibri"/>
              </a:rPr>
              <a:t>e</a:t>
            </a:r>
            <a:r>
              <a:rPr lang="fr-FR" sz="1600" spc="-5" dirty="0">
                <a:solidFill>
                  <a:srgbClr val="001F5F"/>
                </a:solidFill>
                <a:latin typeface="Calibri"/>
                <a:cs typeface="Calibri"/>
              </a:rPr>
              <a:t>u</a:t>
            </a:r>
            <a:r>
              <a:rPr lang="fr-FR" sz="1600" dirty="0">
                <a:solidFill>
                  <a:srgbClr val="001F5F"/>
                </a:solidFill>
                <a:latin typeface="Calibri"/>
                <a:cs typeface="Calibri"/>
              </a:rPr>
              <a:t>r </a:t>
            </a:r>
            <a:r>
              <a:rPr lang="fr-FR" sz="1600" spc="-5" dirty="0">
                <a:solidFill>
                  <a:srgbClr val="001F5F"/>
                </a:solidFill>
                <a:latin typeface="Calibri"/>
                <a:cs typeface="Calibri"/>
              </a:rPr>
              <a:t>s</a:t>
            </a:r>
            <a:r>
              <a:rPr lang="fr-FR" sz="1600" dirty="0">
                <a:solidFill>
                  <a:srgbClr val="001F5F"/>
                </a:solidFill>
                <a:latin typeface="Calibri"/>
                <a:cs typeface="Calibri"/>
              </a:rPr>
              <a:t>u</a:t>
            </a:r>
            <a:r>
              <a:rPr lang="fr-FR" sz="1600" spc="-5" dirty="0">
                <a:solidFill>
                  <a:srgbClr val="001F5F"/>
                </a:solidFill>
                <a:latin typeface="Calibri"/>
                <a:cs typeface="Calibri"/>
              </a:rPr>
              <a:t>p</a:t>
            </a:r>
            <a:r>
              <a:rPr lang="fr-FR" sz="1600" dirty="0">
                <a:solidFill>
                  <a:srgbClr val="001F5F"/>
                </a:solidFill>
                <a:latin typeface="Calibri"/>
                <a:cs typeface="Calibri"/>
              </a:rPr>
              <a:t>p</a:t>
            </a:r>
            <a:r>
              <a:rPr lang="fr-FR" sz="1600" spc="-5" dirty="0">
                <a:solidFill>
                  <a:srgbClr val="001F5F"/>
                </a:solidFill>
                <a:latin typeface="Calibri"/>
                <a:cs typeface="Calibri"/>
              </a:rPr>
              <a:t>l</a:t>
            </a:r>
            <a:r>
              <a:rPr lang="fr-FR" sz="1600" spc="-15" dirty="0">
                <a:solidFill>
                  <a:srgbClr val="001F5F"/>
                </a:solidFill>
                <a:latin typeface="Calibri"/>
                <a:cs typeface="Calibri"/>
              </a:rPr>
              <a:t>ém</a:t>
            </a:r>
            <a:r>
              <a:rPr lang="fr-FR" sz="1600" spc="-5" dirty="0">
                <a:solidFill>
                  <a:srgbClr val="001F5F"/>
                </a:solidFill>
                <a:latin typeface="Calibri"/>
                <a:cs typeface="Calibri"/>
              </a:rPr>
              <a:t>e</a:t>
            </a:r>
            <a:r>
              <a:rPr lang="fr-FR" sz="1600" spc="-10" dirty="0">
                <a:solidFill>
                  <a:srgbClr val="001F5F"/>
                </a:solidFill>
                <a:latin typeface="Calibri"/>
                <a:cs typeface="Calibri"/>
              </a:rPr>
              <a:t>n</a:t>
            </a:r>
            <a:r>
              <a:rPr lang="fr-FR" sz="1600" spc="-40" dirty="0">
                <a:solidFill>
                  <a:srgbClr val="001F5F"/>
                </a:solidFill>
                <a:latin typeface="Calibri"/>
                <a:cs typeface="Calibri"/>
              </a:rPr>
              <a:t>t</a:t>
            </a:r>
            <a:r>
              <a:rPr lang="fr-FR" sz="1600" dirty="0">
                <a:solidFill>
                  <a:srgbClr val="001F5F"/>
                </a:solidFill>
                <a:latin typeface="Calibri"/>
                <a:cs typeface="Calibri"/>
              </a:rPr>
              <a:t>ai</a:t>
            </a:r>
            <a:r>
              <a:rPr lang="fr-FR" sz="1600" spc="-35" dirty="0">
                <a:solidFill>
                  <a:srgbClr val="001F5F"/>
                </a:solidFill>
                <a:latin typeface="Calibri"/>
                <a:cs typeface="Calibri"/>
              </a:rPr>
              <a:t>r</a:t>
            </a:r>
            <a:r>
              <a:rPr lang="fr-FR" sz="1600" spc="-10" dirty="0">
                <a:solidFill>
                  <a:srgbClr val="001F5F"/>
                </a:solidFill>
                <a:latin typeface="Calibri"/>
                <a:cs typeface="Calibri"/>
              </a:rPr>
              <a:t>e.</a:t>
            </a:r>
            <a:endParaRPr lang="fr-FR" sz="1600" dirty="0">
              <a:latin typeface="Calibri"/>
              <a:cs typeface="Calibri"/>
            </a:endParaRPr>
          </a:p>
          <a:p>
            <a:pPr marL="298450" marR="5080" indent="-285750" algn="just">
              <a:lnSpc>
                <a:spcPct val="100000"/>
              </a:lnSpc>
              <a:buFont typeface="Arial" panose="020B0604020202020204" pitchFamily="34" charset="0"/>
              <a:buChar char="•"/>
            </a:pPr>
            <a:r>
              <a:rPr lang="fr-FR" sz="1600" dirty="0">
                <a:solidFill>
                  <a:srgbClr val="001F5F"/>
                </a:solidFill>
                <a:latin typeface="Calibri"/>
                <a:cs typeface="Calibri"/>
              </a:rPr>
              <a:t>Qua</a:t>
            </a:r>
            <a:r>
              <a:rPr lang="fr-FR" sz="1600" spc="-5" dirty="0">
                <a:solidFill>
                  <a:srgbClr val="001F5F"/>
                </a:solidFill>
                <a:latin typeface="Calibri"/>
                <a:cs typeface="Calibri"/>
              </a:rPr>
              <a:t>n</a:t>
            </a:r>
            <a:r>
              <a:rPr lang="fr-FR" sz="1600" dirty="0">
                <a:solidFill>
                  <a:srgbClr val="001F5F"/>
                </a:solidFill>
                <a:latin typeface="Calibri"/>
                <a:cs typeface="Calibri"/>
              </a:rPr>
              <a:t>d</a:t>
            </a:r>
            <a:r>
              <a:rPr lang="fr-FR" sz="1600" spc="10" dirty="0">
                <a:solidFill>
                  <a:srgbClr val="001F5F"/>
                </a:solidFill>
                <a:latin typeface="Calibri"/>
                <a:cs typeface="Calibri"/>
              </a:rPr>
              <a:t> </a:t>
            </a:r>
            <a:r>
              <a:rPr lang="fr-FR" sz="1600" spc="-20" dirty="0">
                <a:solidFill>
                  <a:srgbClr val="001F5F"/>
                </a:solidFill>
                <a:latin typeface="Calibri"/>
                <a:cs typeface="Calibri"/>
              </a:rPr>
              <a:t>v</a:t>
            </a:r>
            <a:r>
              <a:rPr lang="fr-FR" sz="1600" spc="-5" dirty="0">
                <a:solidFill>
                  <a:srgbClr val="001F5F"/>
                </a:solidFill>
                <a:latin typeface="Calibri"/>
                <a:cs typeface="Calibri"/>
              </a:rPr>
              <a:t>ou</a:t>
            </a:r>
            <a:r>
              <a:rPr lang="fr-FR" sz="1600" dirty="0">
                <a:solidFill>
                  <a:srgbClr val="001F5F"/>
                </a:solidFill>
                <a:latin typeface="Calibri"/>
                <a:cs typeface="Calibri"/>
              </a:rPr>
              <a:t>s</a:t>
            </a:r>
            <a:r>
              <a:rPr lang="fr-FR" sz="1600" spc="-10" dirty="0">
                <a:solidFill>
                  <a:srgbClr val="001F5F"/>
                </a:solidFill>
                <a:latin typeface="Calibri"/>
                <a:cs typeface="Calibri"/>
              </a:rPr>
              <a:t> </a:t>
            </a:r>
            <a:r>
              <a:rPr lang="fr-FR" sz="1600" spc="-15" dirty="0">
                <a:solidFill>
                  <a:srgbClr val="001F5F"/>
                </a:solidFill>
                <a:latin typeface="Calibri"/>
                <a:cs typeface="Calibri"/>
              </a:rPr>
              <a:t>ma</a:t>
            </a:r>
            <a:r>
              <a:rPr lang="fr-FR" sz="1600" spc="-35" dirty="0">
                <a:solidFill>
                  <a:srgbClr val="001F5F"/>
                </a:solidFill>
                <a:latin typeface="Calibri"/>
                <a:cs typeface="Calibri"/>
              </a:rPr>
              <a:t>r</a:t>
            </a:r>
            <a:r>
              <a:rPr lang="fr-FR" sz="1600" spc="-5" dirty="0">
                <a:solidFill>
                  <a:srgbClr val="001F5F"/>
                </a:solidFill>
                <a:latin typeface="Calibri"/>
                <a:cs typeface="Calibri"/>
              </a:rPr>
              <a:t>q</a:t>
            </a:r>
            <a:r>
              <a:rPr lang="fr-FR" sz="1600" dirty="0">
                <a:solidFill>
                  <a:srgbClr val="001F5F"/>
                </a:solidFill>
                <a:latin typeface="Calibri"/>
                <a:cs typeface="Calibri"/>
              </a:rPr>
              <a:t>u</a:t>
            </a:r>
            <a:r>
              <a:rPr lang="fr-FR" sz="1600" spc="-20" dirty="0">
                <a:solidFill>
                  <a:srgbClr val="001F5F"/>
                </a:solidFill>
                <a:latin typeface="Calibri"/>
                <a:cs typeface="Calibri"/>
              </a:rPr>
              <a:t>e</a:t>
            </a:r>
            <a:r>
              <a:rPr lang="fr-FR" sz="1600" spc="-10" dirty="0">
                <a:solidFill>
                  <a:srgbClr val="001F5F"/>
                </a:solidFill>
                <a:latin typeface="Calibri"/>
                <a:cs typeface="Calibri"/>
              </a:rPr>
              <a:t>z,</a:t>
            </a:r>
            <a:r>
              <a:rPr lang="fr-FR" sz="1600" dirty="0">
                <a:solidFill>
                  <a:srgbClr val="001F5F"/>
                </a:solidFill>
                <a:latin typeface="Calibri"/>
                <a:cs typeface="Calibri"/>
              </a:rPr>
              <a:t> </a:t>
            </a:r>
            <a:r>
              <a:rPr lang="fr-FR" sz="1600" spc="-20" dirty="0">
                <a:solidFill>
                  <a:srgbClr val="001F5F"/>
                </a:solidFill>
                <a:latin typeface="Calibri"/>
                <a:cs typeface="Calibri"/>
              </a:rPr>
              <a:t>v</a:t>
            </a:r>
            <a:r>
              <a:rPr lang="fr-FR" sz="1600" spc="-5" dirty="0">
                <a:solidFill>
                  <a:srgbClr val="001F5F"/>
                </a:solidFill>
                <a:latin typeface="Calibri"/>
                <a:cs typeface="Calibri"/>
              </a:rPr>
              <a:t>ou</a:t>
            </a:r>
            <a:r>
              <a:rPr lang="fr-FR" sz="1600" dirty="0">
                <a:solidFill>
                  <a:srgbClr val="001F5F"/>
                </a:solidFill>
                <a:latin typeface="Calibri"/>
                <a:cs typeface="Calibri"/>
              </a:rPr>
              <a:t>s</a:t>
            </a:r>
            <a:r>
              <a:rPr lang="fr-FR" sz="1600" spc="-10" dirty="0">
                <a:solidFill>
                  <a:srgbClr val="001F5F"/>
                </a:solidFill>
                <a:latin typeface="Calibri"/>
                <a:cs typeface="Calibri"/>
              </a:rPr>
              <a:t> en</a:t>
            </a:r>
            <a:r>
              <a:rPr lang="fr-FR" sz="1600" spc="-45" dirty="0">
                <a:solidFill>
                  <a:srgbClr val="001F5F"/>
                </a:solidFill>
                <a:latin typeface="Calibri"/>
                <a:cs typeface="Calibri"/>
              </a:rPr>
              <a:t>g</a:t>
            </a:r>
            <a:r>
              <a:rPr lang="fr-FR" sz="1600" spc="-10" dirty="0">
                <a:solidFill>
                  <a:srgbClr val="001F5F"/>
                </a:solidFill>
                <a:latin typeface="Calibri"/>
                <a:cs typeface="Calibri"/>
              </a:rPr>
              <a:t>a</a:t>
            </a:r>
            <a:r>
              <a:rPr lang="fr-FR" sz="1600" spc="-15" dirty="0">
                <a:solidFill>
                  <a:srgbClr val="001F5F"/>
                </a:solidFill>
                <a:latin typeface="Calibri"/>
                <a:cs typeface="Calibri"/>
              </a:rPr>
              <a:t>g</a:t>
            </a:r>
            <a:r>
              <a:rPr lang="fr-FR" sz="1600" spc="-20" dirty="0">
                <a:solidFill>
                  <a:srgbClr val="001F5F"/>
                </a:solidFill>
                <a:latin typeface="Calibri"/>
                <a:cs typeface="Calibri"/>
              </a:rPr>
              <a:t>e</a:t>
            </a:r>
            <a:r>
              <a:rPr lang="fr-FR" sz="1600" dirty="0">
                <a:solidFill>
                  <a:srgbClr val="001F5F"/>
                </a:solidFill>
                <a:latin typeface="Calibri"/>
                <a:cs typeface="Calibri"/>
              </a:rPr>
              <a:t>z </a:t>
            </a:r>
            <a:r>
              <a:rPr lang="fr-FR" sz="1600" spc="-15" dirty="0">
                <a:solidFill>
                  <a:srgbClr val="001F5F"/>
                </a:solidFill>
                <a:latin typeface="Calibri"/>
                <a:cs typeface="Calibri"/>
              </a:rPr>
              <a:t>d</a:t>
            </a:r>
            <a:r>
              <a:rPr lang="fr-FR" sz="1600" spc="-10" dirty="0">
                <a:solidFill>
                  <a:srgbClr val="001F5F"/>
                </a:solidFill>
                <a:latin typeface="Calibri"/>
                <a:cs typeface="Calibri"/>
              </a:rPr>
              <a:t>e</a:t>
            </a:r>
            <a:r>
              <a:rPr lang="fr-FR" sz="1600" spc="15" dirty="0">
                <a:solidFill>
                  <a:srgbClr val="001F5F"/>
                </a:solidFill>
                <a:latin typeface="Calibri"/>
                <a:cs typeface="Calibri"/>
              </a:rPr>
              <a:t> </a:t>
            </a:r>
            <a:r>
              <a:rPr lang="fr-FR" sz="1600" spc="-5" dirty="0">
                <a:solidFill>
                  <a:srgbClr val="001F5F"/>
                </a:solidFill>
                <a:latin typeface="Calibri"/>
                <a:cs typeface="Calibri"/>
              </a:rPr>
              <a:t>nouveau. </a:t>
            </a:r>
          </a:p>
          <a:p>
            <a:pPr marL="298450" marR="5080" indent="-285750" algn="just">
              <a:lnSpc>
                <a:spcPct val="100000"/>
              </a:lnSpc>
              <a:buFont typeface="Arial" panose="020B0604020202020204" pitchFamily="34" charset="0"/>
              <a:buChar char="•"/>
            </a:pPr>
            <a:r>
              <a:rPr lang="fr-FR" sz="1600" spc="-5" dirty="0">
                <a:solidFill>
                  <a:srgbClr val="001F5F"/>
                </a:solidFill>
                <a:latin typeface="Calibri"/>
                <a:cs typeface="Calibri"/>
              </a:rPr>
              <a:t>Vous désignez un joueur de notre équipe qui n’a plus le droit de marquer.</a:t>
            </a:r>
          </a:p>
          <a:p>
            <a:pPr marL="298450" marR="5080" indent="-285750" algn="just">
              <a:lnSpc>
                <a:spcPct val="100000"/>
              </a:lnSpc>
              <a:buFont typeface="Arial" panose="020B0604020202020204" pitchFamily="34" charset="0"/>
              <a:buChar char="•"/>
            </a:pPr>
            <a:r>
              <a:rPr lang="fr-FR" sz="1600" spc="-15" dirty="0">
                <a:solidFill>
                  <a:srgbClr val="001F5F"/>
                </a:solidFill>
                <a:latin typeface="Calibri"/>
                <a:cs typeface="Calibri"/>
              </a:rPr>
              <a:t>L</a:t>
            </a:r>
            <a:r>
              <a:rPr lang="fr-FR" sz="1600" spc="-10" dirty="0">
                <a:solidFill>
                  <a:srgbClr val="001F5F"/>
                </a:solidFill>
                <a:latin typeface="Calibri"/>
                <a:cs typeface="Calibri"/>
              </a:rPr>
              <a:t>e</a:t>
            </a:r>
            <a:r>
              <a:rPr lang="fr-FR" sz="1600" spc="15" dirty="0">
                <a:solidFill>
                  <a:srgbClr val="001F5F"/>
                </a:solidFill>
                <a:latin typeface="Calibri"/>
                <a:cs typeface="Calibri"/>
              </a:rPr>
              <a:t> </a:t>
            </a:r>
            <a:r>
              <a:rPr lang="fr-FR" sz="1600" spc="-5" dirty="0">
                <a:solidFill>
                  <a:srgbClr val="001F5F"/>
                </a:solidFill>
                <a:latin typeface="Calibri"/>
                <a:cs typeface="Calibri"/>
              </a:rPr>
              <a:t>b</a:t>
            </a:r>
            <a:r>
              <a:rPr lang="fr-FR" sz="1600" dirty="0">
                <a:solidFill>
                  <a:srgbClr val="001F5F"/>
                </a:solidFill>
                <a:latin typeface="Calibri"/>
                <a:cs typeface="Calibri"/>
              </a:rPr>
              <a:t>u</a:t>
            </a:r>
            <a:r>
              <a:rPr lang="fr-FR" sz="1600" spc="-10" dirty="0">
                <a:solidFill>
                  <a:srgbClr val="001F5F"/>
                </a:solidFill>
                <a:latin typeface="Calibri"/>
                <a:cs typeface="Calibri"/>
              </a:rPr>
              <a:t>t</a:t>
            </a:r>
            <a:r>
              <a:rPr lang="fr-FR" sz="1600" spc="5" dirty="0">
                <a:solidFill>
                  <a:srgbClr val="001F5F"/>
                </a:solidFill>
                <a:latin typeface="Calibri"/>
                <a:cs typeface="Calibri"/>
              </a:rPr>
              <a:t> </a:t>
            </a:r>
            <a:r>
              <a:rPr lang="fr-FR" sz="1600" spc="-15" dirty="0">
                <a:solidFill>
                  <a:srgbClr val="001F5F"/>
                </a:solidFill>
                <a:latin typeface="Calibri"/>
                <a:cs typeface="Calibri"/>
              </a:rPr>
              <a:t>ma</a:t>
            </a:r>
            <a:r>
              <a:rPr lang="fr-FR" sz="1600" spc="-35" dirty="0">
                <a:solidFill>
                  <a:srgbClr val="001F5F"/>
                </a:solidFill>
                <a:latin typeface="Calibri"/>
                <a:cs typeface="Calibri"/>
              </a:rPr>
              <a:t>r</a:t>
            </a:r>
            <a:r>
              <a:rPr lang="fr-FR" sz="1600" spc="-5" dirty="0">
                <a:solidFill>
                  <a:srgbClr val="001F5F"/>
                </a:solidFill>
                <a:latin typeface="Calibri"/>
                <a:cs typeface="Calibri"/>
              </a:rPr>
              <a:t>q</a:t>
            </a:r>
            <a:r>
              <a:rPr lang="fr-FR" sz="1600" dirty="0">
                <a:solidFill>
                  <a:srgbClr val="001F5F"/>
                </a:solidFill>
                <a:latin typeface="Calibri"/>
                <a:cs typeface="Calibri"/>
              </a:rPr>
              <a:t>u</a:t>
            </a:r>
            <a:r>
              <a:rPr lang="fr-FR" sz="1600" spc="-10" dirty="0">
                <a:solidFill>
                  <a:srgbClr val="001F5F"/>
                </a:solidFill>
                <a:latin typeface="Calibri"/>
                <a:cs typeface="Calibri"/>
              </a:rPr>
              <a:t>é</a:t>
            </a:r>
            <a:r>
              <a:rPr lang="fr-FR" sz="1600" dirty="0">
                <a:solidFill>
                  <a:srgbClr val="001F5F"/>
                </a:solidFill>
                <a:latin typeface="Calibri"/>
                <a:cs typeface="Calibri"/>
              </a:rPr>
              <a:t> </a:t>
            </a:r>
            <a:r>
              <a:rPr lang="fr-FR" sz="1600" spc="-25" dirty="0">
                <a:solidFill>
                  <a:srgbClr val="001F5F"/>
                </a:solidFill>
                <a:latin typeface="Calibri"/>
                <a:cs typeface="Calibri"/>
              </a:rPr>
              <a:t>c</a:t>
            </a:r>
            <a:r>
              <a:rPr lang="fr-FR" sz="1600" spc="-5" dirty="0">
                <a:solidFill>
                  <a:srgbClr val="001F5F"/>
                </a:solidFill>
                <a:latin typeface="Calibri"/>
                <a:cs typeface="Calibri"/>
              </a:rPr>
              <a:t>om</a:t>
            </a:r>
            <a:r>
              <a:rPr lang="fr-FR" sz="1600" spc="-10" dirty="0">
                <a:solidFill>
                  <a:srgbClr val="001F5F"/>
                </a:solidFill>
                <a:latin typeface="Calibri"/>
                <a:cs typeface="Calibri"/>
              </a:rPr>
              <a:t>p</a:t>
            </a:r>
            <a:r>
              <a:rPr lang="fr-FR" sz="1600" spc="-40" dirty="0">
                <a:solidFill>
                  <a:srgbClr val="001F5F"/>
                </a:solidFill>
                <a:latin typeface="Calibri"/>
                <a:cs typeface="Calibri"/>
              </a:rPr>
              <a:t>t</a:t>
            </a:r>
            <a:r>
              <a:rPr lang="fr-FR" sz="1600" spc="-10" dirty="0">
                <a:solidFill>
                  <a:srgbClr val="001F5F"/>
                </a:solidFill>
                <a:latin typeface="Calibri"/>
                <a:cs typeface="Calibri"/>
              </a:rPr>
              <a:t>e</a:t>
            </a:r>
            <a:r>
              <a:rPr lang="fr-FR" sz="1600" spc="25" dirty="0">
                <a:solidFill>
                  <a:srgbClr val="001F5F"/>
                </a:solidFill>
                <a:latin typeface="Calibri"/>
                <a:cs typeface="Calibri"/>
              </a:rPr>
              <a:t> </a:t>
            </a:r>
            <a:r>
              <a:rPr lang="fr-FR" sz="1600" spc="-5" dirty="0">
                <a:solidFill>
                  <a:srgbClr val="001F5F"/>
                </a:solidFill>
                <a:latin typeface="Calibri"/>
                <a:cs typeface="Calibri"/>
              </a:rPr>
              <a:t>dou</a:t>
            </a:r>
            <a:r>
              <a:rPr lang="fr-FR" sz="1600" spc="5" dirty="0">
                <a:solidFill>
                  <a:srgbClr val="001F5F"/>
                </a:solidFill>
                <a:latin typeface="Calibri"/>
                <a:cs typeface="Calibri"/>
              </a:rPr>
              <a:t>b</a:t>
            </a:r>
            <a:r>
              <a:rPr lang="fr-FR" sz="1600" spc="-5" dirty="0">
                <a:solidFill>
                  <a:srgbClr val="001F5F"/>
                </a:solidFill>
                <a:latin typeface="Calibri"/>
                <a:cs typeface="Calibri"/>
              </a:rPr>
              <a:t>l</a:t>
            </a:r>
            <a:r>
              <a:rPr lang="fr-FR" sz="1600" spc="-10" dirty="0">
                <a:solidFill>
                  <a:srgbClr val="001F5F"/>
                </a:solidFill>
                <a:latin typeface="Calibri"/>
                <a:cs typeface="Calibri"/>
              </a:rPr>
              <a:t>e.</a:t>
            </a:r>
          </a:p>
          <a:p>
            <a:pPr marL="298450" marR="5080" indent="-285750" algn="just">
              <a:lnSpc>
                <a:spcPct val="100000"/>
              </a:lnSpc>
              <a:buFont typeface="Arial" panose="020B0604020202020204" pitchFamily="34" charset="0"/>
              <a:buChar char="•"/>
            </a:pPr>
            <a:r>
              <a:rPr lang="fr-FR" sz="1600" spc="-10" dirty="0">
                <a:solidFill>
                  <a:srgbClr val="001F5F"/>
                </a:solidFill>
                <a:latin typeface="Calibri"/>
                <a:cs typeface="Calibri"/>
              </a:rPr>
              <a:t>Si le ballon frappe le montant du but, il y a but. </a:t>
            </a:r>
            <a:endParaRPr lang="fr-FR" sz="1600" dirty="0">
              <a:latin typeface="Calibri"/>
              <a:cs typeface="Calibri"/>
            </a:endParaRPr>
          </a:p>
        </p:txBody>
      </p:sp>
      <p:sp>
        <p:nvSpPr>
          <p:cNvPr id="9" name="object 8">
            <a:extLst>
              <a:ext uri="{FF2B5EF4-FFF2-40B4-BE49-F238E27FC236}">
                <a16:creationId xmlns:a16="http://schemas.microsoft.com/office/drawing/2014/main" id="{95E9F8FC-40AB-4B0D-ABBA-418E12658C3D}"/>
              </a:ext>
            </a:extLst>
          </p:cNvPr>
          <p:cNvSpPr txBox="1"/>
          <p:nvPr/>
        </p:nvSpPr>
        <p:spPr>
          <a:xfrm>
            <a:off x="4845084" y="4780617"/>
            <a:ext cx="7106284" cy="1754326"/>
          </a:xfrm>
          <a:prstGeom prst="rect">
            <a:avLst/>
          </a:prstGeom>
        </p:spPr>
        <p:txBody>
          <a:bodyPr vert="horz" wrap="square" lIns="0" tIns="0" rIns="0" bIns="0" rtlCol="0">
            <a:spAutoFit/>
          </a:bodyPr>
          <a:lstStyle/>
          <a:p>
            <a:pPr marL="12700">
              <a:lnSpc>
                <a:spcPct val="100000"/>
              </a:lnSpc>
            </a:pPr>
            <a:r>
              <a:rPr b="1" u="heavy" spc="-455" dirty="0">
                <a:solidFill>
                  <a:srgbClr val="C00000"/>
                </a:solidFill>
                <a:latin typeface="Calibri"/>
                <a:cs typeface="Calibri"/>
              </a:rPr>
              <a:t> </a:t>
            </a:r>
            <a:r>
              <a:rPr b="1" u="heavy" dirty="0">
                <a:solidFill>
                  <a:srgbClr val="C00000"/>
                </a:solidFill>
                <a:latin typeface="Calibri"/>
                <a:cs typeface="Calibri"/>
              </a:rPr>
              <a:t>Ti</a:t>
            </a:r>
            <a:r>
              <a:rPr b="1" u="heavy" spc="-60" dirty="0">
                <a:solidFill>
                  <a:srgbClr val="C00000"/>
                </a:solidFill>
                <a:latin typeface="Calibri"/>
                <a:cs typeface="Calibri"/>
              </a:rPr>
              <a:t>k</a:t>
            </a:r>
            <a:r>
              <a:rPr b="1" u="heavy" dirty="0">
                <a:solidFill>
                  <a:srgbClr val="C00000"/>
                </a:solidFill>
                <a:latin typeface="Calibri"/>
                <a:cs typeface="Calibri"/>
              </a:rPr>
              <a:t>oud</a:t>
            </a:r>
            <a:r>
              <a:rPr b="1" u="heavy" spc="-445" dirty="0">
                <a:solidFill>
                  <a:srgbClr val="C00000"/>
                </a:solidFill>
                <a:latin typeface="Calibri"/>
                <a:cs typeface="Calibri"/>
              </a:rPr>
              <a:t> </a:t>
            </a:r>
            <a:r>
              <a:rPr b="1" u="heavy" spc="-135" dirty="0">
                <a:solidFill>
                  <a:srgbClr val="C00000"/>
                </a:solidFill>
                <a:latin typeface="Calibri"/>
                <a:cs typeface="Calibri"/>
              </a:rPr>
              <a:t>’</a:t>
            </a:r>
            <a:r>
              <a:rPr b="1" u="heavy" dirty="0">
                <a:solidFill>
                  <a:srgbClr val="C00000"/>
                </a:solidFill>
                <a:latin typeface="Calibri"/>
                <a:cs typeface="Calibri"/>
              </a:rPr>
              <a:t>écl</a:t>
            </a:r>
            <a:r>
              <a:rPr b="1" u="heavy" spc="-30" dirty="0">
                <a:solidFill>
                  <a:srgbClr val="C00000"/>
                </a:solidFill>
                <a:latin typeface="Calibri"/>
                <a:cs typeface="Calibri"/>
              </a:rPr>
              <a:t>a</a:t>
            </a:r>
            <a:r>
              <a:rPr b="1" u="heavy" dirty="0">
                <a:solidFill>
                  <a:srgbClr val="C00000"/>
                </a:solidFill>
                <a:latin typeface="Calibri"/>
                <a:cs typeface="Calibri"/>
              </a:rPr>
              <a:t>t</a:t>
            </a:r>
            <a:r>
              <a:rPr b="1" spc="-35" dirty="0">
                <a:solidFill>
                  <a:srgbClr val="C00000"/>
                </a:solidFill>
                <a:latin typeface="Calibri"/>
                <a:cs typeface="Calibri"/>
              </a:rPr>
              <a:t> </a:t>
            </a:r>
            <a:r>
              <a:rPr lang="fr-FR" sz="1400" dirty="0">
                <a:solidFill>
                  <a:srgbClr val="C00000"/>
                </a:solidFill>
                <a:latin typeface="Calibri"/>
                <a:cs typeface="Calibri"/>
              </a:rPr>
              <a:t>(exemples)</a:t>
            </a:r>
            <a:r>
              <a:rPr lang="fr-FR" sz="1400" spc="-25" dirty="0">
                <a:solidFill>
                  <a:srgbClr val="C00000"/>
                </a:solidFill>
                <a:latin typeface="Calibri"/>
                <a:cs typeface="Calibri"/>
              </a:rPr>
              <a:t> </a:t>
            </a:r>
            <a:r>
              <a:rPr lang="fr-FR" sz="1400" dirty="0">
                <a:solidFill>
                  <a:srgbClr val="C00000"/>
                </a:solidFill>
                <a:latin typeface="Calibri"/>
                <a:cs typeface="Calibri"/>
              </a:rPr>
              <a:t>: </a:t>
            </a:r>
          </a:p>
          <a:p>
            <a:pPr marL="298450" indent="-285750">
              <a:lnSpc>
                <a:spcPct val="100000"/>
              </a:lnSpc>
              <a:buFont typeface="Arial" panose="020B0604020202020204" pitchFamily="34" charset="0"/>
              <a:buChar char="•"/>
            </a:pPr>
            <a:r>
              <a:rPr lang="fr-FR" sz="1600" dirty="0">
                <a:solidFill>
                  <a:srgbClr val="001F5F"/>
                </a:solidFill>
                <a:latin typeface="Calibri"/>
                <a:cs typeface="Calibri"/>
              </a:rPr>
              <a:t>Nous revenons dans notre camp à chaque remise en jeu du gardien adverse.</a:t>
            </a:r>
            <a:endParaRPr lang="fr-FR" sz="1600" dirty="0">
              <a:latin typeface="Calibri"/>
              <a:cs typeface="Calibri"/>
            </a:endParaRPr>
          </a:p>
          <a:p>
            <a:pPr marL="298450" indent="-285750">
              <a:lnSpc>
                <a:spcPct val="100000"/>
              </a:lnSpc>
              <a:buFont typeface="Arial" panose="020B0604020202020204" pitchFamily="34" charset="0"/>
              <a:buChar char="•"/>
            </a:pPr>
            <a:r>
              <a:rPr lang="fr-FR" sz="1600" dirty="0">
                <a:solidFill>
                  <a:srgbClr val="001F5F"/>
                </a:solidFill>
                <a:latin typeface="Calibri"/>
                <a:cs typeface="Calibri"/>
              </a:rPr>
              <a:t>Nous avons un joueur de moins.</a:t>
            </a:r>
            <a:endParaRPr sz="1600" dirty="0">
              <a:latin typeface="Calibri"/>
              <a:cs typeface="Calibri"/>
            </a:endParaRPr>
          </a:p>
          <a:p>
            <a:pPr marL="298450" indent="-285750">
              <a:lnSpc>
                <a:spcPct val="100000"/>
              </a:lnSpc>
              <a:buFont typeface="Arial" panose="020B0604020202020204" pitchFamily="34" charset="0"/>
              <a:buChar char="•"/>
            </a:pPr>
            <a:r>
              <a:rPr sz="1600" dirty="0">
                <a:solidFill>
                  <a:srgbClr val="001F5F"/>
                </a:solidFill>
                <a:latin typeface="Calibri"/>
                <a:cs typeface="Calibri"/>
              </a:rPr>
              <a:t>Nous </a:t>
            </a:r>
            <a:r>
              <a:rPr lang="fr-FR" sz="1600" dirty="0">
                <a:solidFill>
                  <a:srgbClr val="001F5F"/>
                </a:solidFill>
                <a:latin typeface="Calibri"/>
                <a:cs typeface="Calibri"/>
              </a:rPr>
              <a:t>augmentons la taille de notre but </a:t>
            </a:r>
            <a:r>
              <a:rPr lang="fr-FR" sz="1400" dirty="0">
                <a:solidFill>
                  <a:srgbClr val="001F5F"/>
                </a:solidFill>
                <a:latin typeface="Calibri"/>
                <a:cs typeface="Calibri"/>
              </a:rPr>
              <a:t>(si c’est possible !).</a:t>
            </a:r>
            <a:endParaRPr sz="1600" dirty="0">
              <a:latin typeface="Calibri"/>
              <a:cs typeface="Calibri"/>
            </a:endParaRPr>
          </a:p>
          <a:p>
            <a:pPr marL="298450" indent="-285750">
              <a:lnSpc>
                <a:spcPct val="100000"/>
              </a:lnSpc>
              <a:buFont typeface="Arial" panose="020B0604020202020204" pitchFamily="34" charset="0"/>
              <a:buChar char="•"/>
            </a:pPr>
            <a:r>
              <a:rPr lang="fr-FR" sz="1600" dirty="0">
                <a:solidFill>
                  <a:srgbClr val="001F5F"/>
                </a:solidFill>
                <a:latin typeface="Calibri"/>
                <a:cs typeface="Calibri"/>
              </a:rPr>
              <a:t>Pour pouvoir marquer, tous nos joueurs doivent avoir touché le ballon.</a:t>
            </a:r>
          </a:p>
          <a:p>
            <a:pPr marL="298450" indent="-285750">
              <a:lnSpc>
                <a:spcPct val="100000"/>
              </a:lnSpc>
              <a:buFont typeface="Arial" panose="020B0604020202020204" pitchFamily="34" charset="0"/>
              <a:buChar char="•"/>
            </a:pPr>
            <a:r>
              <a:rPr lang="fr-FR" sz="1600" dirty="0">
                <a:solidFill>
                  <a:srgbClr val="001F5F"/>
                </a:solidFill>
                <a:latin typeface="Calibri"/>
                <a:cs typeface="Calibri"/>
              </a:rPr>
              <a:t>Un de nos joueurs</a:t>
            </a:r>
          </a:p>
          <a:p>
            <a:pPr marL="298450" indent="-285750">
              <a:lnSpc>
                <a:spcPct val="100000"/>
              </a:lnSpc>
              <a:buFont typeface="Arial" panose="020B0604020202020204" pitchFamily="34" charset="0"/>
              <a:buChar char="•"/>
            </a:pPr>
            <a:r>
              <a:rPr lang="fr-FR" sz="1600" dirty="0">
                <a:solidFill>
                  <a:srgbClr val="001F5F"/>
                </a:solidFill>
                <a:latin typeface="Calibri"/>
                <a:cs typeface="Calibri"/>
              </a:rPr>
              <a:t>Etc.</a:t>
            </a:r>
            <a:endParaRPr sz="1600" dirty="0">
              <a:latin typeface="Calibri"/>
              <a:cs typeface="Calibri"/>
            </a:endParaRPr>
          </a:p>
        </p:txBody>
      </p:sp>
    </p:spTree>
    <p:extLst>
      <p:ext uri="{BB962C8B-B14F-4D97-AF65-F5344CB8AC3E}">
        <p14:creationId xmlns:p14="http://schemas.microsoft.com/office/powerpoint/2010/main" val="1603687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C2373F-C775-44AA-AC3E-AD877BE513D9}"/>
              </a:ext>
            </a:extLst>
          </p:cNvPr>
          <p:cNvSpPr>
            <a:spLocks noGrp="1"/>
          </p:cNvSpPr>
          <p:nvPr>
            <p:ph type="sldNum" sz="quarter" idx="12"/>
          </p:nvPr>
        </p:nvSpPr>
        <p:spPr/>
        <p:txBody>
          <a:bodyPr/>
          <a:lstStyle/>
          <a:p>
            <a:pPr rtl="0"/>
            <a:fld id="{D495E168-DA5E-4888-8D8A-92B118324C14}" type="slidenum">
              <a:rPr lang="fr-FR" noProof="0" smtClean="0"/>
              <a:t>43</a:t>
            </a:fld>
            <a:endParaRPr lang="fr-FR" noProof="0" dirty="0"/>
          </a:p>
        </p:txBody>
      </p:sp>
      <p:sp>
        <p:nvSpPr>
          <p:cNvPr id="4" name="Espace réservé du pied de page 5">
            <a:extLst>
              <a:ext uri="{FF2B5EF4-FFF2-40B4-BE49-F238E27FC236}">
                <a16:creationId xmlns:a16="http://schemas.microsoft.com/office/drawing/2014/main" id="{D86D9758-755C-4FFF-A8EC-A4A1FF7332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5" name="Rectangle 4">
            <a:extLst>
              <a:ext uri="{FF2B5EF4-FFF2-40B4-BE49-F238E27FC236}">
                <a16:creationId xmlns:a16="http://schemas.microsoft.com/office/drawing/2014/main" id="{C0B520C2-EB60-4248-92DF-5592CC5A9B21}"/>
              </a:ext>
            </a:extLst>
          </p:cNvPr>
          <p:cNvSpPr/>
          <p:nvPr/>
        </p:nvSpPr>
        <p:spPr>
          <a:xfrm>
            <a:off x="609600" y="795669"/>
            <a:ext cx="8293767" cy="492122"/>
          </a:xfrm>
          <a:prstGeom prst="rect">
            <a:avLst/>
          </a:prstGeom>
        </p:spPr>
        <p:txBody>
          <a:bodyPr wrap="square">
            <a:spAutoFit/>
          </a:bodyPr>
          <a:lstStyle/>
          <a:p>
            <a:pPr>
              <a:lnSpc>
                <a:spcPct val="115000"/>
              </a:lnSpc>
              <a:spcAft>
                <a:spcPts val="0"/>
              </a:spcAft>
              <a:tabLst>
                <a:tab pos="4927600" algn="l"/>
              </a:tabLst>
            </a:pP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Des défis « </a:t>
            </a:r>
            <a:r>
              <a:rPr lang="fr-FR" sz="2400" b="1" dirty="0" err="1">
                <a:solidFill>
                  <a:srgbClr val="036BB6"/>
                </a:solidFill>
                <a:latin typeface="Calibri" panose="020F0502020204030204" pitchFamily="34" charset="0"/>
                <a:ea typeface="Calibri" panose="020F0502020204030204" pitchFamily="34" charset="0"/>
                <a:cs typeface="Times New Roman" panose="02020603050405020304" pitchFamily="18" charset="0"/>
              </a:rPr>
              <a:t>coopétitifs</a:t>
            </a:r>
            <a:r>
              <a:rPr lang="fr-FR" sz="2400" b="1" dirty="0">
                <a:solidFill>
                  <a:srgbClr val="036BB6"/>
                </a:solidFill>
                <a:latin typeface="Calibri" panose="020F0502020204030204" pitchFamily="34" charset="0"/>
                <a:ea typeface="Calibri" panose="020F0502020204030204" pitchFamily="34" charset="0"/>
                <a:cs typeface="Times New Roman" panose="02020603050405020304" pitchFamily="18" charset="0"/>
              </a:rPr>
              <a:t> » : quoi ? pourquoi ? comment ?</a:t>
            </a:r>
            <a:endParaRPr lang="fr-FR" sz="2400" dirty="0">
              <a:solidFill>
                <a:srgbClr val="036BB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7">
            <a:extLst>
              <a:ext uri="{FF2B5EF4-FFF2-40B4-BE49-F238E27FC236}">
                <a16:creationId xmlns:a16="http://schemas.microsoft.com/office/drawing/2014/main" id="{C2ACB974-C21E-4105-B73B-2F5E8C4AE22F}"/>
              </a:ext>
            </a:extLst>
          </p:cNvPr>
          <p:cNvSpPr txBox="1"/>
          <p:nvPr/>
        </p:nvSpPr>
        <p:spPr>
          <a:xfrm>
            <a:off x="721895" y="1365578"/>
            <a:ext cx="10916652" cy="338554"/>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lang="fr-FR" sz="2200" b="1" spc="-15" dirty="0">
                <a:solidFill>
                  <a:srgbClr val="001F5F"/>
                </a:solidFill>
                <a:latin typeface="Calibri"/>
                <a:cs typeface="Calibri"/>
              </a:rPr>
              <a:t>Le comptage des points et le permis </a:t>
            </a:r>
            <a:r>
              <a:rPr lang="fr-FR" sz="2200" b="1" spc="-15" dirty="0" err="1">
                <a:solidFill>
                  <a:srgbClr val="001F5F"/>
                </a:solidFill>
                <a:latin typeface="Calibri"/>
                <a:cs typeface="Calibri"/>
              </a:rPr>
              <a:t>fair</a:t>
            </a:r>
            <a:r>
              <a:rPr lang="fr-FR" sz="2200" b="1" spc="-15" dirty="0">
                <a:solidFill>
                  <a:srgbClr val="001F5F"/>
                </a:solidFill>
                <a:latin typeface="Calibri"/>
                <a:cs typeface="Calibri"/>
              </a:rPr>
              <a:t> </a:t>
            </a:r>
            <a:r>
              <a:rPr lang="fr-FR" sz="2200" b="1" spc="-15" dirty="0" err="1">
                <a:solidFill>
                  <a:srgbClr val="001F5F"/>
                </a:solidFill>
                <a:latin typeface="Calibri"/>
                <a:cs typeface="Calibri"/>
              </a:rPr>
              <a:t>play</a:t>
            </a:r>
            <a:endParaRPr sz="2200" dirty="0">
              <a:latin typeface="Calibri"/>
              <a:cs typeface="Calibri"/>
            </a:endParaRPr>
          </a:p>
        </p:txBody>
      </p:sp>
      <p:sp>
        <p:nvSpPr>
          <p:cNvPr id="10" name="object 8">
            <a:extLst>
              <a:ext uri="{FF2B5EF4-FFF2-40B4-BE49-F238E27FC236}">
                <a16:creationId xmlns:a16="http://schemas.microsoft.com/office/drawing/2014/main" id="{9656C03A-B762-40F6-98E7-576E95F4FC2A}"/>
              </a:ext>
            </a:extLst>
          </p:cNvPr>
          <p:cNvSpPr txBox="1"/>
          <p:nvPr/>
        </p:nvSpPr>
        <p:spPr>
          <a:xfrm>
            <a:off x="766836" y="1862061"/>
            <a:ext cx="10984005" cy="276999"/>
          </a:xfrm>
          <a:prstGeom prst="rect">
            <a:avLst/>
          </a:prstGeom>
        </p:spPr>
        <p:txBody>
          <a:bodyPr vert="horz" wrap="square" lIns="0" tIns="0" rIns="0" bIns="0" rtlCol="0">
            <a:spAutoFit/>
          </a:bodyPr>
          <a:lstStyle/>
          <a:p>
            <a:pPr marL="12700" marR="1837055">
              <a:lnSpc>
                <a:spcPct val="100000"/>
              </a:lnSpc>
            </a:pPr>
            <a:r>
              <a:rPr lang="fr-FR" sz="1800" b="1" spc="-10" dirty="0">
                <a:solidFill>
                  <a:srgbClr val="001F5F"/>
                </a:solidFill>
                <a:latin typeface="Calibri"/>
                <a:cs typeface="Calibri"/>
              </a:rPr>
              <a:t>Points « sportifs » </a:t>
            </a:r>
            <a:r>
              <a:rPr lang="fr-FR" sz="1800" spc="-10" dirty="0">
                <a:solidFill>
                  <a:srgbClr val="001F5F"/>
                </a:solidFill>
                <a:latin typeface="Calibri"/>
                <a:cs typeface="Calibri"/>
              </a:rPr>
              <a:t>: </a:t>
            </a:r>
            <a:r>
              <a:rPr sz="1800" spc="-10" dirty="0">
                <a:solidFill>
                  <a:srgbClr val="001F5F"/>
                </a:solidFill>
                <a:latin typeface="Calibri"/>
                <a:cs typeface="Calibri"/>
              </a:rPr>
              <a:t>1 </a:t>
            </a:r>
            <a:r>
              <a:rPr sz="1800" spc="-5" dirty="0">
                <a:solidFill>
                  <a:srgbClr val="001F5F"/>
                </a:solidFill>
                <a:latin typeface="Calibri"/>
                <a:cs typeface="Calibri"/>
              </a:rPr>
              <a:t>poi</a:t>
            </a:r>
            <a:r>
              <a:rPr sz="1800" spc="-15" dirty="0">
                <a:solidFill>
                  <a:srgbClr val="001F5F"/>
                </a:solidFill>
                <a:latin typeface="Calibri"/>
                <a:cs typeface="Calibri"/>
              </a:rPr>
              <a:t>n</a:t>
            </a:r>
            <a:r>
              <a:rPr sz="1800" spc="-10" dirty="0">
                <a:solidFill>
                  <a:srgbClr val="001F5F"/>
                </a:solidFill>
                <a:latin typeface="Calibri"/>
                <a:cs typeface="Calibri"/>
              </a:rPr>
              <a:t>t</a:t>
            </a:r>
            <a:r>
              <a:rPr sz="1800" spc="5" dirty="0">
                <a:solidFill>
                  <a:srgbClr val="001F5F"/>
                </a:solidFill>
                <a:latin typeface="Calibri"/>
                <a:cs typeface="Calibri"/>
              </a:rPr>
              <a:t> </a:t>
            </a:r>
            <a:r>
              <a:rPr sz="1800" spc="-5" dirty="0">
                <a:solidFill>
                  <a:srgbClr val="001F5F"/>
                </a:solidFill>
                <a:latin typeface="Calibri"/>
                <a:cs typeface="Calibri"/>
              </a:rPr>
              <a:t>l</a:t>
            </a:r>
            <a:r>
              <a:rPr sz="1800" dirty="0">
                <a:solidFill>
                  <a:srgbClr val="001F5F"/>
                </a:solidFill>
                <a:latin typeface="Calibri"/>
                <a:cs typeface="Calibri"/>
              </a:rPr>
              <a:t>a</a:t>
            </a:r>
            <a:r>
              <a:rPr sz="1800" spc="10" dirty="0">
                <a:solidFill>
                  <a:srgbClr val="001F5F"/>
                </a:solidFill>
                <a:latin typeface="Calibri"/>
                <a:cs typeface="Calibri"/>
              </a:rPr>
              <a:t> </a:t>
            </a:r>
            <a:r>
              <a:rPr sz="1800" spc="-15" dirty="0" err="1">
                <a:solidFill>
                  <a:srgbClr val="001F5F"/>
                </a:solidFill>
                <a:latin typeface="Calibri"/>
                <a:cs typeface="Calibri"/>
              </a:rPr>
              <a:t>dé</a:t>
            </a:r>
            <a:r>
              <a:rPr sz="1800" spc="-35" dirty="0" err="1">
                <a:solidFill>
                  <a:srgbClr val="001F5F"/>
                </a:solidFill>
                <a:latin typeface="Calibri"/>
                <a:cs typeface="Calibri"/>
              </a:rPr>
              <a:t>f</a:t>
            </a:r>
            <a:r>
              <a:rPr sz="1800" dirty="0" err="1">
                <a:solidFill>
                  <a:srgbClr val="001F5F"/>
                </a:solidFill>
                <a:latin typeface="Calibri"/>
                <a:cs typeface="Calibri"/>
              </a:rPr>
              <a:t>ai</a:t>
            </a:r>
            <a:r>
              <a:rPr sz="1800" spc="-30" dirty="0" err="1">
                <a:solidFill>
                  <a:srgbClr val="001F5F"/>
                </a:solidFill>
                <a:latin typeface="Calibri"/>
                <a:cs typeface="Calibri"/>
              </a:rPr>
              <a:t>t</a:t>
            </a:r>
            <a:r>
              <a:rPr sz="1800" spc="-10" dirty="0" err="1">
                <a:solidFill>
                  <a:srgbClr val="001F5F"/>
                </a:solidFill>
                <a:latin typeface="Calibri"/>
                <a:cs typeface="Calibri"/>
              </a:rPr>
              <a:t>e</a:t>
            </a:r>
            <a:r>
              <a:rPr sz="1800" spc="20" dirty="0">
                <a:solidFill>
                  <a:srgbClr val="001F5F"/>
                </a:solidFill>
                <a:latin typeface="Calibri"/>
                <a:cs typeface="Calibri"/>
              </a:rPr>
              <a:t> </a:t>
            </a:r>
            <a:r>
              <a:rPr lang="fr-FR" sz="1800" spc="-5" dirty="0">
                <a:solidFill>
                  <a:srgbClr val="001F5F"/>
                </a:solidFill>
                <a:latin typeface="Calibri"/>
                <a:cs typeface="Calibri"/>
              </a:rPr>
              <a:t>-</a:t>
            </a:r>
            <a:r>
              <a:rPr sz="1800" spc="5" dirty="0">
                <a:solidFill>
                  <a:srgbClr val="001F5F"/>
                </a:solidFill>
                <a:latin typeface="Calibri"/>
                <a:cs typeface="Calibri"/>
              </a:rPr>
              <a:t> </a:t>
            </a:r>
            <a:r>
              <a:rPr sz="1800" spc="-10" dirty="0">
                <a:solidFill>
                  <a:srgbClr val="001F5F"/>
                </a:solidFill>
                <a:latin typeface="Calibri"/>
                <a:cs typeface="Calibri"/>
              </a:rPr>
              <a:t>2</a:t>
            </a:r>
            <a:r>
              <a:rPr sz="1800" dirty="0">
                <a:solidFill>
                  <a:srgbClr val="001F5F"/>
                </a:solidFill>
                <a:latin typeface="Calibri"/>
                <a:cs typeface="Calibri"/>
              </a:rPr>
              <a:t> </a:t>
            </a:r>
            <a:r>
              <a:rPr sz="1800" spc="-5" dirty="0">
                <a:solidFill>
                  <a:srgbClr val="001F5F"/>
                </a:solidFill>
                <a:latin typeface="Calibri"/>
                <a:cs typeface="Calibri"/>
              </a:rPr>
              <a:t>poi</a:t>
            </a:r>
            <a:r>
              <a:rPr sz="1800" spc="-15" dirty="0">
                <a:solidFill>
                  <a:srgbClr val="001F5F"/>
                </a:solidFill>
                <a:latin typeface="Calibri"/>
                <a:cs typeface="Calibri"/>
              </a:rPr>
              <a:t>n</a:t>
            </a:r>
            <a:r>
              <a:rPr sz="1800" dirty="0">
                <a:solidFill>
                  <a:srgbClr val="001F5F"/>
                </a:solidFill>
                <a:latin typeface="Calibri"/>
                <a:cs typeface="Calibri"/>
              </a:rPr>
              <a:t>ts</a:t>
            </a:r>
            <a:r>
              <a:rPr sz="1800" spc="-5" dirty="0">
                <a:solidFill>
                  <a:srgbClr val="001F5F"/>
                </a:solidFill>
                <a:latin typeface="Calibri"/>
                <a:cs typeface="Calibri"/>
              </a:rPr>
              <a:t> </a:t>
            </a:r>
            <a:r>
              <a:rPr sz="1800" dirty="0">
                <a:solidFill>
                  <a:srgbClr val="001F5F"/>
                </a:solidFill>
                <a:latin typeface="Calibri"/>
                <a:cs typeface="Calibri"/>
              </a:rPr>
              <a:t>le</a:t>
            </a:r>
            <a:r>
              <a:rPr sz="1800" spc="10" dirty="0">
                <a:solidFill>
                  <a:srgbClr val="001F5F"/>
                </a:solidFill>
                <a:latin typeface="Calibri"/>
                <a:cs typeface="Calibri"/>
              </a:rPr>
              <a:t> </a:t>
            </a:r>
            <a:r>
              <a:rPr sz="1800" spc="-15" dirty="0">
                <a:solidFill>
                  <a:srgbClr val="001F5F"/>
                </a:solidFill>
                <a:latin typeface="Calibri"/>
                <a:cs typeface="Calibri"/>
              </a:rPr>
              <a:t>m</a:t>
            </a:r>
            <a:r>
              <a:rPr sz="1800" spc="-20" dirty="0">
                <a:solidFill>
                  <a:srgbClr val="001F5F"/>
                </a:solidFill>
                <a:latin typeface="Calibri"/>
                <a:cs typeface="Calibri"/>
              </a:rPr>
              <a:t>a</a:t>
            </a:r>
            <a:r>
              <a:rPr sz="1800" spc="-40" dirty="0">
                <a:solidFill>
                  <a:srgbClr val="001F5F"/>
                </a:solidFill>
                <a:latin typeface="Calibri"/>
                <a:cs typeface="Calibri"/>
              </a:rPr>
              <a:t>t</a:t>
            </a:r>
            <a:r>
              <a:rPr sz="1800" spc="-20" dirty="0">
                <a:solidFill>
                  <a:srgbClr val="001F5F"/>
                </a:solidFill>
                <a:latin typeface="Calibri"/>
                <a:cs typeface="Calibri"/>
              </a:rPr>
              <a:t>c</a:t>
            </a:r>
            <a:r>
              <a:rPr sz="1800" dirty="0">
                <a:solidFill>
                  <a:srgbClr val="001F5F"/>
                </a:solidFill>
                <a:latin typeface="Calibri"/>
                <a:cs typeface="Calibri"/>
              </a:rPr>
              <a:t>h</a:t>
            </a:r>
            <a:r>
              <a:rPr sz="1800" spc="10" dirty="0">
                <a:solidFill>
                  <a:srgbClr val="001F5F"/>
                </a:solidFill>
                <a:latin typeface="Calibri"/>
                <a:cs typeface="Calibri"/>
              </a:rPr>
              <a:t> </a:t>
            </a:r>
            <a:r>
              <a:rPr sz="1800" spc="-5" dirty="0" err="1">
                <a:solidFill>
                  <a:srgbClr val="001F5F"/>
                </a:solidFill>
                <a:latin typeface="Calibri"/>
                <a:cs typeface="Calibri"/>
              </a:rPr>
              <a:t>n</a:t>
            </a:r>
            <a:r>
              <a:rPr sz="1800" dirty="0" err="1">
                <a:solidFill>
                  <a:srgbClr val="001F5F"/>
                </a:solidFill>
                <a:latin typeface="Calibri"/>
                <a:cs typeface="Calibri"/>
              </a:rPr>
              <a:t>ul</a:t>
            </a:r>
            <a:r>
              <a:rPr sz="1800" spc="5" dirty="0">
                <a:solidFill>
                  <a:srgbClr val="001F5F"/>
                </a:solidFill>
                <a:latin typeface="Calibri"/>
                <a:cs typeface="Calibri"/>
              </a:rPr>
              <a:t> </a:t>
            </a:r>
            <a:r>
              <a:rPr lang="fr-FR" sz="1800" spc="-20" dirty="0">
                <a:solidFill>
                  <a:srgbClr val="001F5F"/>
                </a:solidFill>
                <a:latin typeface="Calibri"/>
                <a:cs typeface="Calibri"/>
              </a:rPr>
              <a:t>-</a:t>
            </a:r>
            <a:r>
              <a:rPr sz="1800" dirty="0">
                <a:solidFill>
                  <a:srgbClr val="001F5F"/>
                </a:solidFill>
                <a:latin typeface="Calibri"/>
                <a:cs typeface="Calibri"/>
              </a:rPr>
              <a:t> </a:t>
            </a:r>
            <a:r>
              <a:rPr sz="1800" spc="-10" dirty="0">
                <a:solidFill>
                  <a:srgbClr val="001F5F"/>
                </a:solidFill>
                <a:latin typeface="Calibri"/>
                <a:cs typeface="Calibri"/>
              </a:rPr>
              <a:t>3</a:t>
            </a:r>
            <a:r>
              <a:rPr sz="1800" spc="5" dirty="0">
                <a:solidFill>
                  <a:srgbClr val="001F5F"/>
                </a:solidFill>
                <a:latin typeface="Calibri"/>
                <a:cs typeface="Calibri"/>
              </a:rPr>
              <a:t> </a:t>
            </a:r>
            <a:r>
              <a:rPr sz="1800" spc="-5" dirty="0">
                <a:solidFill>
                  <a:srgbClr val="001F5F"/>
                </a:solidFill>
                <a:latin typeface="Calibri"/>
                <a:cs typeface="Calibri"/>
              </a:rPr>
              <a:t>poi</a:t>
            </a:r>
            <a:r>
              <a:rPr sz="1800" spc="-15" dirty="0">
                <a:solidFill>
                  <a:srgbClr val="001F5F"/>
                </a:solidFill>
                <a:latin typeface="Calibri"/>
                <a:cs typeface="Calibri"/>
              </a:rPr>
              <a:t>n</a:t>
            </a:r>
            <a:r>
              <a:rPr sz="1800" dirty="0">
                <a:solidFill>
                  <a:srgbClr val="001F5F"/>
                </a:solidFill>
                <a:latin typeface="Calibri"/>
                <a:cs typeface="Calibri"/>
              </a:rPr>
              <a:t>ts</a:t>
            </a:r>
            <a:r>
              <a:rPr sz="1800" spc="-5" dirty="0">
                <a:solidFill>
                  <a:srgbClr val="001F5F"/>
                </a:solidFill>
                <a:latin typeface="Calibri"/>
                <a:cs typeface="Calibri"/>
              </a:rPr>
              <a:t> </a:t>
            </a:r>
            <a:r>
              <a:rPr sz="1800" dirty="0">
                <a:solidFill>
                  <a:srgbClr val="001F5F"/>
                </a:solidFill>
                <a:latin typeface="Calibri"/>
                <a:cs typeface="Calibri"/>
              </a:rPr>
              <a:t>la</a:t>
            </a:r>
            <a:r>
              <a:rPr sz="1800" spc="5" dirty="0">
                <a:solidFill>
                  <a:srgbClr val="001F5F"/>
                </a:solidFill>
                <a:latin typeface="Calibri"/>
                <a:cs typeface="Calibri"/>
              </a:rPr>
              <a:t> </a:t>
            </a:r>
            <a:r>
              <a:rPr sz="1800" dirty="0">
                <a:solidFill>
                  <a:srgbClr val="001F5F"/>
                </a:solidFill>
                <a:latin typeface="Calibri"/>
                <a:cs typeface="Calibri"/>
              </a:rPr>
              <a:t>vi</a:t>
            </a:r>
            <a:r>
              <a:rPr sz="1800" spc="-10" dirty="0">
                <a:solidFill>
                  <a:srgbClr val="001F5F"/>
                </a:solidFill>
                <a:latin typeface="Calibri"/>
                <a:cs typeface="Calibri"/>
              </a:rPr>
              <a:t>c</a:t>
            </a:r>
            <a:r>
              <a:rPr sz="1800" spc="-25" dirty="0">
                <a:solidFill>
                  <a:srgbClr val="001F5F"/>
                </a:solidFill>
                <a:latin typeface="Calibri"/>
                <a:cs typeface="Calibri"/>
              </a:rPr>
              <a:t>t</a:t>
            </a:r>
            <a:r>
              <a:rPr sz="1800" spc="-5" dirty="0">
                <a:solidFill>
                  <a:srgbClr val="001F5F"/>
                </a:solidFill>
                <a:latin typeface="Calibri"/>
                <a:cs typeface="Calibri"/>
              </a:rPr>
              <a:t>o</a:t>
            </a:r>
            <a:r>
              <a:rPr sz="1800" spc="-10" dirty="0">
                <a:solidFill>
                  <a:srgbClr val="001F5F"/>
                </a:solidFill>
                <a:latin typeface="Calibri"/>
                <a:cs typeface="Calibri"/>
              </a:rPr>
              <a:t>i</a:t>
            </a:r>
            <a:r>
              <a:rPr sz="1800" spc="-40" dirty="0">
                <a:solidFill>
                  <a:srgbClr val="001F5F"/>
                </a:solidFill>
                <a:latin typeface="Calibri"/>
                <a:cs typeface="Calibri"/>
              </a:rPr>
              <a:t>r</a:t>
            </a:r>
            <a:r>
              <a:rPr sz="1800" dirty="0">
                <a:solidFill>
                  <a:srgbClr val="001F5F"/>
                </a:solidFill>
                <a:latin typeface="Calibri"/>
                <a:cs typeface="Calibri"/>
              </a:rPr>
              <a:t>e. </a:t>
            </a:r>
            <a:endParaRPr lang="fr-FR" sz="1800" dirty="0">
              <a:solidFill>
                <a:srgbClr val="001F5F"/>
              </a:solidFill>
              <a:latin typeface="Calibri"/>
              <a:cs typeface="Calibri"/>
            </a:endParaRPr>
          </a:p>
        </p:txBody>
      </p:sp>
      <p:graphicFrame>
        <p:nvGraphicFramePr>
          <p:cNvPr id="2" name="Tableau 1">
            <a:extLst>
              <a:ext uri="{FF2B5EF4-FFF2-40B4-BE49-F238E27FC236}">
                <a16:creationId xmlns:a16="http://schemas.microsoft.com/office/drawing/2014/main" id="{3AA13279-0D06-4E40-8FF9-7B5C09EA6114}"/>
              </a:ext>
            </a:extLst>
          </p:cNvPr>
          <p:cNvGraphicFramePr>
            <a:graphicFrameLocks noGrp="1"/>
          </p:cNvGraphicFramePr>
          <p:nvPr>
            <p:extLst>
              <p:ext uri="{D42A27DB-BD31-4B8C-83A1-F6EECF244321}">
                <p14:modId xmlns:p14="http://schemas.microsoft.com/office/powerpoint/2010/main" val="234715521"/>
              </p:ext>
            </p:extLst>
          </p:nvPr>
        </p:nvGraphicFramePr>
        <p:xfrm>
          <a:off x="9163229" y="3575161"/>
          <a:ext cx="2261935" cy="1646544"/>
        </p:xfrm>
        <a:graphic>
          <a:graphicData uri="http://schemas.openxmlformats.org/drawingml/2006/table">
            <a:tbl>
              <a:tblPr firstRow="1" bandRow="1">
                <a:tableStyleId>{3B4B98B0-60AC-42C2-AFA5-B58CD77FA1E5}</a:tableStyleId>
              </a:tblPr>
              <a:tblGrid>
                <a:gridCol w="452387">
                  <a:extLst>
                    <a:ext uri="{9D8B030D-6E8A-4147-A177-3AD203B41FA5}">
                      <a16:colId xmlns:a16="http://schemas.microsoft.com/office/drawing/2014/main" val="967999459"/>
                    </a:ext>
                  </a:extLst>
                </a:gridCol>
                <a:gridCol w="452387">
                  <a:extLst>
                    <a:ext uri="{9D8B030D-6E8A-4147-A177-3AD203B41FA5}">
                      <a16:colId xmlns:a16="http://schemas.microsoft.com/office/drawing/2014/main" val="1513391541"/>
                    </a:ext>
                  </a:extLst>
                </a:gridCol>
                <a:gridCol w="452387">
                  <a:extLst>
                    <a:ext uri="{9D8B030D-6E8A-4147-A177-3AD203B41FA5}">
                      <a16:colId xmlns:a16="http://schemas.microsoft.com/office/drawing/2014/main" val="3830097859"/>
                    </a:ext>
                  </a:extLst>
                </a:gridCol>
                <a:gridCol w="452387">
                  <a:extLst>
                    <a:ext uri="{9D8B030D-6E8A-4147-A177-3AD203B41FA5}">
                      <a16:colId xmlns:a16="http://schemas.microsoft.com/office/drawing/2014/main" val="1612936190"/>
                    </a:ext>
                  </a:extLst>
                </a:gridCol>
                <a:gridCol w="452387">
                  <a:extLst>
                    <a:ext uri="{9D8B030D-6E8A-4147-A177-3AD203B41FA5}">
                      <a16:colId xmlns:a16="http://schemas.microsoft.com/office/drawing/2014/main" val="1813421794"/>
                    </a:ext>
                  </a:extLst>
                </a:gridCol>
              </a:tblGrid>
              <a:tr h="411636">
                <a:tc>
                  <a:txBody>
                    <a:bodyPr/>
                    <a:lstStyle/>
                    <a:p>
                      <a:pPr algn="ctr"/>
                      <a:r>
                        <a:rPr lang="fr-FR"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3805853"/>
                  </a:ext>
                </a:extLst>
              </a:tr>
              <a:tr h="411636">
                <a:tc>
                  <a:txBody>
                    <a:bodyPr/>
                    <a:lstStyle/>
                    <a:p>
                      <a:pPr algn="ctr"/>
                      <a:r>
                        <a:rPr lang="fr-FR"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4947529"/>
                  </a:ext>
                </a:extLst>
              </a:tr>
              <a:tr h="411636">
                <a:tc>
                  <a:txBody>
                    <a:bodyPr/>
                    <a:lstStyle/>
                    <a:p>
                      <a:pPr algn="ctr"/>
                      <a:r>
                        <a:rPr lang="fr-FR"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6218181"/>
                  </a:ext>
                </a:extLst>
              </a:tr>
              <a:tr h="411636">
                <a:tc>
                  <a:txBody>
                    <a:bodyPr/>
                    <a:lstStyle/>
                    <a:p>
                      <a:pPr algn="ctr"/>
                      <a:r>
                        <a:rPr lang="fr-FR"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109611"/>
                  </a:ext>
                </a:extLst>
              </a:tr>
            </a:tbl>
          </a:graphicData>
        </a:graphic>
      </p:graphicFrame>
      <p:cxnSp>
        <p:nvCxnSpPr>
          <p:cNvPr id="8" name="Connecteur droit 7">
            <a:extLst>
              <a:ext uri="{FF2B5EF4-FFF2-40B4-BE49-F238E27FC236}">
                <a16:creationId xmlns:a16="http://schemas.microsoft.com/office/drawing/2014/main" id="{C00A2193-6F7D-4E29-9EDF-270767AAABD4}"/>
              </a:ext>
            </a:extLst>
          </p:cNvPr>
          <p:cNvCxnSpPr/>
          <p:nvPr/>
        </p:nvCxnSpPr>
        <p:spPr>
          <a:xfrm flipV="1">
            <a:off x="9179271" y="3665621"/>
            <a:ext cx="397866" cy="2406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3F15401-AC7F-4496-ADB7-BA79F271FB89}"/>
              </a:ext>
            </a:extLst>
          </p:cNvPr>
          <p:cNvCxnSpPr/>
          <p:nvPr/>
        </p:nvCxnSpPr>
        <p:spPr>
          <a:xfrm flipV="1">
            <a:off x="9652513" y="3665621"/>
            <a:ext cx="397866" cy="2406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D6F9571-56AB-42E9-AA14-B87334562F82}"/>
              </a:ext>
            </a:extLst>
          </p:cNvPr>
          <p:cNvCxnSpPr/>
          <p:nvPr/>
        </p:nvCxnSpPr>
        <p:spPr>
          <a:xfrm flipV="1">
            <a:off x="10095263" y="3665621"/>
            <a:ext cx="397866" cy="2406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orme libre : forme 8">
            <a:extLst>
              <a:ext uri="{FF2B5EF4-FFF2-40B4-BE49-F238E27FC236}">
                <a16:creationId xmlns:a16="http://schemas.microsoft.com/office/drawing/2014/main" id="{65B39EFA-B169-449F-9CE9-413D4078D2B9}"/>
              </a:ext>
            </a:extLst>
          </p:cNvPr>
          <p:cNvSpPr/>
          <p:nvPr/>
        </p:nvSpPr>
        <p:spPr>
          <a:xfrm>
            <a:off x="10543032" y="3575161"/>
            <a:ext cx="397866" cy="402479"/>
          </a:xfrm>
          <a:custGeom>
            <a:avLst/>
            <a:gdLst>
              <a:gd name="connsiteX0" fmla="*/ 192024 w 385371"/>
              <a:gd name="connsiteY0" fmla="*/ 0 h 322801"/>
              <a:gd name="connsiteX1" fmla="*/ 109728 w 385371"/>
              <a:gd name="connsiteY1" fmla="*/ 18288 h 322801"/>
              <a:gd name="connsiteX2" fmla="*/ 82296 w 385371"/>
              <a:gd name="connsiteY2" fmla="*/ 36576 h 322801"/>
              <a:gd name="connsiteX3" fmla="*/ 54864 w 385371"/>
              <a:gd name="connsiteY3" fmla="*/ 45720 h 322801"/>
              <a:gd name="connsiteX4" fmla="*/ 36576 w 385371"/>
              <a:gd name="connsiteY4" fmla="*/ 73152 h 322801"/>
              <a:gd name="connsiteX5" fmla="*/ 9144 w 385371"/>
              <a:gd name="connsiteY5" fmla="*/ 128016 h 322801"/>
              <a:gd name="connsiteX6" fmla="*/ 0 w 385371"/>
              <a:gd name="connsiteY6" fmla="*/ 164592 h 322801"/>
              <a:gd name="connsiteX7" fmla="*/ 9144 w 385371"/>
              <a:gd name="connsiteY7" fmla="*/ 219456 h 322801"/>
              <a:gd name="connsiteX8" fmla="*/ 27432 w 385371"/>
              <a:gd name="connsiteY8" fmla="*/ 246888 h 322801"/>
              <a:gd name="connsiteX9" fmla="*/ 118872 w 385371"/>
              <a:gd name="connsiteY9" fmla="*/ 301752 h 322801"/>
              <a:gd name="connsiteX10" fmla="*/ 146304 w 385371"/>
              <a:gd name="connsiteY10" fmla="*/ 310896 h 322801"/>
              <a:gd name="connsiteX11" fmla="*/ 374904 w 385371"/>
              <a:gd name="connsiteY11" fmla="*/ 274320 h 322801"/>
              <a:gd name="connsiteX12" fmla="*/ 384048 w 385371"/>
              <a:gd name="connsiteY12" fmla="*/ 246888 h 322801"/>
              <a:gd name="connsiteX13" fmla="*/ 356616 w 385371"/>
              <a:gd name="connsiteY13" fmla="*/ 64008 h 322801"/>
              <a:gd name="connsiteX14" fmla="*/ 338328 w 385371"/>
              <a:gd name="connsiteY14" fmla="*/ 45720 h 32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371" h="322801">
                <a:moveTo>
                  <a:pt x="192024" y="0"/>
                </a:moveTo>
                <a:cubicBezTo>
                  <a:pt x="183887" y="1627"/>
                  <a:pt x="121027" y="13445"/>
                  <a:pt x="109728" y="18288"/>
                </a:cubicBezTo>
                <a:cubicBezTo>
                  <a:pt x="99627" y="22617"/>
                  <a:pt x="92126" y="31661"/>
                  <a:pt x="82296" y="36576"/>
                </a:cubicBezTo>
                <a:cubicBezTo>
                  <a:pt x="73675" y="40887"/>
                  <a:pt x="64008" y="42672"/>
                  <a:pt x="54864" y="45720"/>
                </a:cubicBezTo>
                <a:cubicBezTo>
                  <a:pt x="48768" y="54864"/>
                  <a:pt x="41491" y="63322"/>
                  <a:pt x="36576" y="73152"/>
                </a:cubicBezTo>
                <a:cubicBezTo>
                  <a:pt x="-1282" y="148868"/>
                  <a:pt x="61555" y="49400"/>
                  <a:pt x="9144" y="128016"/>
                </a:cubicBezTo>
                <a:cubicBezTo>
                  <a:pt x="6096" y="140208"/>
                  <a:pt x="0" y="152025"/>
                  <a:pt x="0" y="164592"/>
                </a:cubicBezTo>
                <a:cubicBezTo>
                  <a:pt x="0" y="183132"/>
                  <a:pt x="3281" y="201867"/>
                  <a:pt x="9144" y="219456"/>
                </a:cubicBezTo>
                <a:cubicBezTo>
                  <a:pt x="12619" y="229882"/>
                  <a:pt x="19161" y="239651"/>
                  <a:pt x="27432" y="246888"/>
                </a:cubicBezTo>
                <a:cubicBezTo>
                  <a:pt x="48234" y="265089"/>
                  <a:pt x="90795" y="289719"/>
                  <a:pt x="118872" y="301752"/>
                </a:cubicBezTo>
                <a:cubicBezTo>
                  <a:pt x="127731" y="305549"/>
                  <a:pt x="137160" y="307848"/>
                  <a:pt x="146304" y="310896"/>
                </a:cubicBezTo>
                <a:cubicBezTo>
                  <a:pt x="274241" y="305334"/>
                  <a:pt x="332313" y="359501"/>
                  <a:pt x="374904" y="274320"/>
                </a:cubicBezTo>
                <a:cubicBezTo>
                  <a:pt x="379215" y="265699"/>
                  <a:pt x="381000" y="256032"/>
                  <a:pt x="384048" y="246888"/>
                </a:cubicBezTo>
                <a:cubicBezTo>
                  <a:pt x="377788" y="140472"/>
                  <a:pt x="402949" y="121924"/>
                  <a:pt x="356616" y="64008"/>
                </a:cubicBezTo>
                <a:cubicBezTo>
                  <a:pt x="351230" y="57276"/>
                  <a:pt x="344424" y="51816"/>
                  <a:pt x="338328" y="45720"/>
                </a:cubicBezTo>
              </a:path>
            </a:pathLst>
          </a:custGeom>
          <a:noFill/>
          <a:ln w="38100" cap="flat">
            <a:solidFill>
              <a:srgbClr val="FF0000"/>
            </a:solidFill>
            <a:prstDash val="solid"/>
            <a:miter/>
          </a:ln>
        </p:spPr>
        <p:txBody>
          <a:bodyPr rtlCol="0" anchor="ctr"/>
          <a:lstStyle/>
          <a:p>
            <a:pPr algn="ctr"/>
            <a:endParaRPr lang="fr-FR"/>
          </a:p>
        </p:txBody>
      </p:sp>
      <p:sp>
        <p:nvSpPr>
          <p:cNvPr id="13" name="object 8">
            <a:extLst>
              <a:ext uri="{FF2B5EF4-FFF2-40B4-BE49-F238E27FC236}">
                <a16:creationId xmlns:a16="http://schemas.microsoft.com/office/drawing/2014/main" id="{BE87B2C5-BD4C-4FE4-AE79-27E216668C67}"/>
              </a:ext>
            </a:extLst>
          </p:cNvPr>
          <p:cNvSpPr txBox="1"/>
          <p:nvPr/>
        </p:nvSpPr>
        <p:spPr>
          <a:xfrm>
            <a:off x="766836" y="2099805"/>
            <a:ext cx="10984005" cy="4208844"/>
          </a:xfrm>
          <a:prstGeom prst="rect">
            <a:avLst/>
          </a:prstGeom>
        </p:spPr>
        <p:txBody>
          <a:bodyPr vert="horz" wrap="square" lIns="0" tIns="0" rIns="0" bIns="0" rtlCol="0">
            <a:spAutoFit/>
          </a:bodyPr>
          <a:lstStyle/>
          <a:p>
            <a:pPr marL="12700" marR="1837055">
              <a:lnSpc>
                <a:spcPct val="100000"/>
              </a:lnSpc>
            </a:pPr>
            <a:endParaRPr lang="fr-FR" spc="-5" dirty="0">
              <a:solidFill>
                <a:srgbClr val="001F5F"/>
              </a:solidFill>
              <a:latin typeface="Calibri"/>
              <a:cs typeface="Calibri"/>
            </a:endParaRPr>
          </a:p>
          <a:p>
            <a:pPr marL="12700" marR="1837055">
              <a:lnSpc>
                <a:spcPct val="100000"/>
              </a:lnSpc>
            </a:pPr>
            <a:r>
              <a:rPr sz="1800" spc="-5" dirty="0">
                <a:solidFill>
                  <a:srgbClr val="001F5F"/>
                </a:solidFill>
                <a:latin typeface="Calibri"/>
                <a:cs typeface="Calibri"/>
              </a:rPr>
              <a:t>Le</a:t>
            </a:r>
            <a:r>
              <a:rPr sz="1800" dirty="0">
                <a:solidFill>
                  <a:srgbClr val="001F5F"/>
                </a:solidFill>
                <a:latin typeface="Calibri"/>
                <a:cs typeface="Calibri"/>
              </a:rPr>
              <a:t>s</a:t>
            </a:r>
            <a:r>
              <a:rPr sz="1800" spc="5" dirty="0">
                <a:solidFill>
                  <a:srgbClr val="001F5F"/>
                </a:solidFill>
                <a:latin typeface="Calibri"/>
                <a:cs typeface="Calibri"/>
              </a:rPr>
              <a:t> </a:t>
            </a:r>
            <a:r>
              <a:rPr sz="1800" b="1" spc="-5" dirty="0">
                <a:solidFill>
                  <a:srgbClr val="001F5F"/>
                </a:solidFill>
                <a:latin typeface="Calibri"/>
                <a:cs typeface="Calibri"/>
              </a:rPr>
              <a:t>poi</a:t>
            </a:r>
            <a:r>
              <a:rPr sz="1800" b="1" spc="-10" dirty="0">
                <a:solidFill>
                  <a:srgbClr val="001F5F"/>
                </a:solidFill>
                <a:latin typeface="Calibri"/>
                <a:cs typeface="Calibri"/>
              </a:rPr>
              <a:t>n</a:t>
            </a:r>
            <a:r>
              <a:rPr sz="1800" b="1" dirty="0">
                <a:solidFill>
                  <a:srgbClr val="001F5F"/>
                </a:solidFill>
                <a:latin typeface="Calibri"/>
                <a:cs typeface="Calibri"/>
              </a:rPr>
              <a:t>ts</a:t>
            </a:r>
            <a:r>
              <a:rPr sz="1800" b="1" spc="-5" dirty="0">
                <a:solidFill>
                  <a:srgbClr val="001F5F"/>
                </a:solidFill>
                <a:latin typeface="Calibri"/>
                <a:cs typeface="Calibri"/>
              </a:rPr>
              <a:t> </a:t>
            </a:r>
            <a:r>
              <a:rPr sz="1800" b="1" dirty="0">
                <a:solidFill>
                  <a:srgbClr val="001F5F"/>
                </a:solidFill>
                <a:latin typeface="Calibri"/>
                <a:cs typeface="Calibri"/>
              </a:rPr>
              <a:t>d</a:t>
            </a:r>
            <a:r>
              <a:rPr sz="1800" b="1" spc="-10" dirty="0">
                <a:solidFill>
                  <a:srgbClr val="001F5F"/>
                </a:solidFill>
                <a:latin typeface="Calibri"/>
                <a:cs typeface="Calibri"/>
              </a:rPr>
              <a:t>e</a:t>
            </a:r>
            <a:r>
              <a:rPr sz="1800" b="1" spc="15" dirty="0">
                <a:solidFill>
                  <a:srgbClr val="001F5F"/>
                </a:solidFill>
                <a:latin typeface="Calibri"/>
                <a:cs typeface="Calibri"/>
              </a:rPr>
              <a:t> </a:t>
            </a:r>
            <a:r>
              <a:rPr sz="1800" b="1" spc="-35" dirty="0">
                <a:solidFill>
                  <a:srgbClr val="001F5F"/>
                </a:solidFill>
                <a:latin typeface="Calibri"/>
                <a:cs typeface="Calibri"/>
              </a:rPr>
              <a:t>f</a:t>
            </a:r>
            <a:r>
              <a:rPr sz="1800" b="1" dirty="0">
                <a:solidFill>
                  <a:srgbClr val="001F5F"/>
                </a:solidFill>
                <a:latin typeface="Calibri"/>
                <a:cs typeface="Calibri"/>
              </a:rPr>
              <a:t>air-pl</a:t>
            </a:r>
            <a:r>
              <a:rPr sz="1800" b="1" spc="-40" dirty="0">
                <a:solidFill>
                  <a:srgbClr val="001F5F"/>
                </a:solidFill>
                <a:latin typeface="Calibri"/>
                <a:cs typeface="Calibri"/>
              </a:rPr>
              <a:t>a</a:t>
            </a:r>
            <a:r>
              <a:rPr sz="1800" b="1" dirty="0">
                <a:solidFill>
                  <a:srgbClr val="001F5F"/>
                </a:solidFill>
                <a:latin typeface="Calibri"/>
                <a:cs typeface="Calibri"/>
              </a:rPr>
              <a:t>y</a:t>
            </a:r>
            <a:r>
              <a:rPr sz="1800" b="1" spc="10" dirty="0">
                <a:solidFill>
                  <a:srgbClr val="001F5F"/>
                </a:solidFill>
                <a:latin typeface="Calibri"/>
                <a:cs typeface="Calibri"/>
              </a:rPr>
              <a:t> </a:t>
            </a:r>
            <a:r>
              <a:rPr sz="1800" dirty="0">
                <a:solidFill>
                  <a:srgbClr val="001F5F"/>
                </a:solidFill>
                <a:latin typeface="Calibri"/>
                <a:cs typeface="Calibri"/>
              </a:rPr>
              <a:t>s</a:t>
            </a:r>
            <a:r>
              <a:rPr sz="1800" spc="-135" dirty="0">
                <a:solidFill>
                  <a:srgbClr val="001F5F"/>
                </a:solidFill>
                <a:latin typeface="Calibri"/>
                <a:cs typeface="Calibri"/>
              </a:rPr>
              <a:t>’</a:t>
            </a:r>
            <a:r>
              <a:rPr sz="1800" dirty="0">
                <a:solidFill>
                  <a:srgbClr val="001F5F"/>
                </a:solidFill>
                <a:latin typeface="Calibri"/>
                <a:cs typeface="Calibri"/>
              </a:rPr>
              <a:t>ad</a:t>
            </a:r>
            <a:r>
              <a:rPr sz="1800" spc="5" dirty="0">
                <a:solidFill>
                  <a:srgbClr val="001F5F"/>
                </a:solidFill>
                <a:latin typeface="Calibri"/>
                <a:cs typeface="Calibri"/>
              </a:rPr>
              <a:t>d</a:t>
            </a:r>
            <a:r>
              <a:rPr sz="1800" spc="-10" dirty="0">
                <a:solidFill>
                  <a:srgbClr val="001F5F"/>
                </a:solidFill>
                <a:latin typeface="Calibri"/>
                <a:cs typeface="Calibri"/>
              </a:rPr>
              <a:t>i</a:t>
            </a:r>
            <a:r>
              <a:rPr sz="1800" dirty="0">
                <a:solidFill>
                  <a:srgbClr val="001F5F"/>
                </a:solidFill>
                <a:latin typeface="Calibri"/>
                <a:cs typeface="Calibri"/>
              </a:rPr>
              <a:t>t</a:t>
            </a:r>
            <a:r>
              <a:rPr sz="1800" spc="-10" dirty="0">
                <a:solidFill>
                  <a:srgbClr val="001F5F"/>
                </a:solidFill>
                <a:latin typeface="Calibri"/>
                <a:cs typeface="Calibri"/>
              </a:rPr>
              <a:t>i</a:t>
            </a:r>
            <a:r>
              <a:rPr sz="1800" dirty="0">
                <a:solidFill>
                  <a:srgbClr val="001F5F"/>
                </a:solidFill>
                <a:latin typeface="Calibri"/>
                <a:cs typeface="Calibri"/>
              </a:rPr>
              <a:t>onn</a:t>
            </a:r>
            <a:r>
              <a:rPr sz="1800" spc="5" dirty="0">
                <a:solidFill>
                  <a:srgbClr val="001F5F"/>
                </a:solidFill>
                <a:latin typeface="Calibri"/>
                <a:cs typeface="Calibri"/>
              </a:rPr>
              <a:t>e</a:t>
            </a:r>
            <a:r>
              <a:rPr sz="1800" spc="-10" dirty="0">
                <a:solidFill>
                  <a:srgbClr val="001F5F"/>
                </a:solidFill>
                <a:latin typeface="Calibri"/>
                <a:cs typeface="Calibri"/>
              </a:rPr>
              <a:t>n</a:t>
            </a:r>
            <a:r>
              <a:rPr sz="1800" dirty="0">
                <a:solidFill>
                  <a:srgbClr val="001F5F"/>
                </a:solidFill>
                <a:latin typeface="Calibri"/>
                <a:cs typeface="Calibri"/>
              </a:rPr>
              <a:t>t</a:t>
            </a:r>
            <a:r>
              <a:rPr sz="1800" spc="5" dirty="0">
                <a:solidFill>
                  <a:srgbClr val="001F5F"/>
                </a:solidFill>
                <a:latin typeface="Calibri"/>
                <a:cs typeface="Calibri"/>
              </a:rPr>
              <a:t> </a:t>
            </a:r>
            <a:r>
              <a:rPr sz="1800" dirty="0">
                <a:solidFill>
                  <a:srgbClr val="001F5F"/>
                </a:solidFill>
                <a:latin typeface="Calibri"/>
                <a:cs typeface="Calibri"/>
              </a:rPr>
              <a:t>aux poi</a:t>
            </a:r>
            <a:r>
              <a:rPr sz="1800" spc="-15" dirty="0">
                <a:solidFill>
                  <a:srgbClr val="001F5F"/>
                </a:solidFill>
                <a:latin typeface="Calibri"/>
                <a:cs typeface="Calibri"/>
              </a:rPr>
              <a:t>n</a:t>
            </a:r>
            <a:r>
              <a:rPr sz="1800" dirty="0">
                <a:solidFill>
                  <a:srgbClr val="001F5F"/>
                </a:solidFill>
                <a:latin typeface="Calibri"/>
                <a:cs typeface="Calibri"/>
              </a:rPr>
              <a:t>ts</a:t>
            </a:r>
            <a:r>
              <a:rPr sz="1800" spc="10" dirty="0">
                <a:solidFill>
                  <a:srgbClr val="001F5F"/>
                </a:solidFill>
                <a:latin typeface="Calibri"/>
                <a:cs typeface="Calibri"/>
              </a:rPr>
              <a:t> </a:t>
            </a:r>
            <a:r>
              <a:rPr sz="1800" dirty="0" err="1">
                <a:solidFill>
                  <a:srgbClr val="001F5F"/>
                </a:solidFill>
                <a:latin typeface="Calibri"/>
                <a:cs typeface="Calibri"/>
              </a:rPr>
              <a:t>s</a:t>
            </a:r>
            <a:r>
              <a:rPr sz="1800" spc="5" dirty="0" err="1">
                <a:solidFill>
                  <a:srgbClr val="001F5F"/>
                </a:solidFill>
                <a:latin typeface="Calibri"/>
                <a:cs typeface="Calibri"/>
              </a:rPr>
              <a:t>p</a:t>
            </a:r>
            <a:r>
              <a:rPr sz="1800" dirty="0" err="1">
                <a:solidFill>
                  <a:srgbClr val="001F5F"/>
                </a:solidFill>
                <a:latin typeface="Calibri"/>
                <a:cs typeface="Calibri"/>
              </a:rPr>
              <a:t>or</a:t>
            </a:r>
            <a:r>
              <a:rPr sz="1800" spc="-10" dirty="0" err="1">
                <a:solidFill>
                  <a:srgbClr val="001F5F"/>
                </a:solidFill>
                <a:latin typeface="Calibri"/>
                <a:cs typeface="Calibri"/>
              </a:rPr>
              <a:t>ti</a:t>
            </a:r>
            <a:r>
              <a:rPr sz="1800" spc="-25" dirty="0" err="1">
                <a:solidFill>
                  <a:srgbClr val="001F5F"/>
                </a:solidFill>
                <a:latin typeface="Calibri"/>
                <a:cs typeface="Calibri"/>
              </a:rPr>
              <a:t>f</a:t>
            </a:r>
            <a:r>
              <a:rPr sz="1800" dirty="0" err="1">
                <a:solidFill>
                  <a:srgbClr val="001F5F"/>
                </a:solidFill>
                <a:latin typeface="Calibri"/>
                <a:cs typeface="Calibri"/>
              </a:rPr>
              <a:t>s</a:t>
            </a:r>
            <a:r>
              <a:rPr sz="1800" dirty="0">
                <a:solidFill>
                  <a:srgbClr val="001F5F"/>
                </a:solidFill>
                <a:latin typeface="Calibri"/>
                <a:cs typeface="Calibri"/>
              </a:rPr>
              <a:t>.</a:t>
            </a:r>
            <a:endParaRPr lang="fr-FR" sz="1800" dirty="0">
              <a:solidFill>
                <a:srgbClr val="001F5F"/>
              </a:solidFill>
              <a:latin typeface="Calibri"/>
              <a:cs typeface="Calibri"/>
            </a:endParaRPr>
          </a:p>
          <a:p>
            <a:pPr marL="298450" marR="1837055" indent="-285750">
              <a:lnSpc>
                <a:spcPct val="100000"/>
              </a:lnSpc>
              <a:buFont typeface="Arial" panose="020B0604020202020204" pitchFamily="34" charset="0"/>
              <a:buChar char="•"/>
            </a:pPr>
            <a:r>
              <a:rPr lang="fr-FR" dirty="0">
                <a:latin typeface="Calibri"/>
                <a:cs typeface="Calibri"/>
              </a:rPr>
              <a:t>2 élèves de l’équipe qui arbitre observent les comportements des 2 équipes qui jouent et  notent à chaque match sur la feuille prévue à cet effet le fair-play des équipes.</a:t>
            </a:r>
          </a:p>
          <a:p>
            <a:pPr marL="298450" marR="1837055" indent="-285750">
              <a:lnSpc>
                <a:spcPct val="100000"/>
              </a:lnSpc>
              <a:buFont typeface="Arial" panose="020B0604020202020204" pitchFamily="34" charset="0"/>
              <a:buChar char="•"/>
            </a:pPr>
            <a:r>
              <a:rPr lang="fr-FR" dirty="0">
                <a:latin typeface="Calibri"/>
                <a:cs typeface="Calibri"/>
              </a:rPr>
              <a:t>Chaque équipe dispose d’un capital de 20 points au début du tournoi. </a:t>
            </a:r>
          </a:p>
          <a:p>
            <a:pPr marL="298450" marR="1837055" indent="-285750">
              <a:lnSpc>
                <a:spcPct val="100000"/>
              </a:lnSpc>
              <a:buFont typeface="Arial" panose="020B0604020202020204" pitchFamily="34" charset="0"/>
              <a:buChar char="•"/>
            </a:pPr>
            <a:r>
              <a:rPr lang="fr-FR" dirty="0">
                <a:latin typeface="Calibri"/>
                <a:cs typeface="Calibri"/>
              </a:rPr>
              <a:t>Elle perd un point à chacune des entraves suivantes :</a:t>
            </a:r>
          </a:p>
          <a:p>
            <a:pPr marL="755650" marR="1837055" lvl="1" indent="-285750">
              <a:buFont typeface="Arial" panose="020B0604020202020204" pitchFamily="34" charset="0"/>
              <a:buChar char="•"/>
            </a:pPr>
            <a:r>
              <a:rPr lang="fr-FR" dirty="0">
                <a:latin typeface="Calibri"/>
                <a:cs typeface="Calibri"/>
              </a:rPr>
              <a:t>Je conteste l’arbitre.</a:t>
            </a:r>
          </a:p>
          <a:p>
            <a:pPr marL="755650" marR="1837055" lvl="1" indent="-285750">
              <a:buFont typeface="Arial" panose="020B0604020202020204" pitchFamily="34" charset="0"/>
              <a:buChar char="•"/>
            </a:pPr>
            <a:r>
              <a:rPr lang="fr-FR" dirty="0">
                <a:latin typeface="Calibri"/>
                <a:cs typeface="Calibri"/>
              </a:rPr>
              <a:t>J’ai un comportement dangereux avec mes adversaires.</a:t>
            </a:r>
          </a:p>
          <a:p>
            <a:pPr marL="755650" marR="1837055" lvl="1" indent="-285750">
              <a:buFont typeface="Arial" panose="020B0604020202020204" pitchFamily="34" charset="0"/>
              <a:buChar char="•"/>
            </a:pPr>
            <a:r>
              <a:rPr lang="fr-FR" dirty="0">
                <a:latin typeface="Calibri"/>
                <a:cs typeface="Calibri"/>
              </a:rPr>
              <a:t>Je manque de respect à mes adversaires ou à mes coéquipiers.</a:t>
            </a:r>
          </a:p>
          <a:p>
            <a:pPr marL="755650" marR="1837055" lvl="1" indent="-285750">
              <a:buFont typeface="Arial" panose="020B0604020202020204" pitchFamily="34" charset="0"/>
              <a:buChar char="•"/>
            </a:pPr>
            <a:r>
              <a:rPr lang="fr-FR" dirty="0">
                <a:latin typeface="Calibri"/>
                <a:cs typeface="Calibri"/>
              </a:rPr>
              <a:t>Je me moque ou j’insulte les autres joueurs.</a:t>
            </a:r>
          </a:p>
          <a:p>
            <a:pPr marL="755650" marR="1837055" lvl="1" indent="-285750">
              <a:buFont typeface="Arial" panose="020B0604020202020204" pitchFamily="34" charset="0"/>
              <a:buChar char="•"/>
            </a:pPr>
            <a:r>
              <a:rPr lang="fr-FR" dirty="0">
                <a:latin typeface="Calibri"/>
                <a:cs typeface="Calibri"/>
              </a:rPr>
              <a:t>Je n’accepte pas de perdre (pleurs, mauvaise humeur... ).</a:t>
            </a:r>
          </a:p>
          <a:p>
            <a:pPr marL="755650" marR="1837055" lvl="1" indent="-285750">
              <a:buFont typeface="Arial" panose="020B0604020202020204" pitchFamily="34" charset="0"/>
              <a:buChar char="•"/>
            </a:pPr>
            <a:r>
              <a:rPr lang="fr-FR" dirty="0">
                <a:latin typeface="Calibri"/>
                <a:cs typeface="Calibri"/>
              </a:rPr>
              <a:t>Je ne serre pas la main aux copains de l’autre équipe en fin de match.</a:t>
            </a:r>
          </a:p>
          <a:p>
            <a:pPr>
              <a:lnSpc>
                <a:spcPct val="100000"/>
              </a:lnSpc>
              <a:spcBef>
                <a:spcPts val="34"/>
              </a:spcBef>
            </a:pPr>
            <a:endParaRPr sz="1050" dirty="0">
              <a:latin typeface="Times New Roman"/>
              <a:cs typeface="Times New Roman"/>
            </a:endParaRPr>
          </a:p>
          <a:p>
            <a:pPr marL="12700" marR="5080">
              <a:lnSpc>
                <a:spcPct val="100000"/>
              </a:lnSpc>
            </a:pPr>
            <a:r>
              <a:rPr sz="1800" spc="-5" dirty="0">
                <a:solidFill>
                  <a:srgbClr val="001F5F"/>
                </a:solidFill>
                <a:latin typeface="Calibri"/>
                <a:cs typeface="Calibri"/>
              </a:rPr>
              <a:t>Con</a:t>
            </a:r>
            <a:r>
              <a:rPr sz="1800" dirty="0">
                <a:solidFill>
                  <a:srgbClr val="001F5F"/>
                </a:solidFill>
                <a:latin typeface="Calibri"/>
                <a:cs typeface="Calibri"/>
              </a:rPr>
              <a:t>naissa</a:t>
            </a:r>
            <a:r>
              <a:rPr sz="1800" spc="-15" dirty="0">
                <a:solidFill>
                  <a:srgbClr val="001F5F"/>
                </a:solidFill>
                <a:latin typeface="Calibri"/>
                <a:cs typeface="Calibri"/>
              </a:rPr>
              <a:t>nc</a:t>
            </a:r>
            <a:r>
              <a:rPr sz="1800" spc="-10" dirty="0">
                <a:solidFill>
                  <a:srgbClr val="001F5F"/>
                </a:solidFill>
                <a:latin typeface="Calibri"/>
                <a:cs typeface="Calibri"/>
              </a:rPr>
              <a:t>e</a:t>
            </a:r>
            <a:r>
              <a:rPr sz="1800" spc="15" dirty="0">
                <a:solidFill>
                  <a:srgbClr val="001F5F"/>
                </a:solidFill>
                <a:latin typeface="Calibri"/>
                <a:cs typeface="Calibri"/>
              </a:rPr>
              <a:t> </a:t>
            </a:r>
            <a:r>
              <a:rPr sz="1800" spc="-5" dirty="0">
                <a:solidFill>
                  <a:srgbClr val="001F5F"/>
                </a:solidFill>
                <a:latin typeface="Calibri"/>
                <a:cs typeface="Calibri"/>
              </a:rPr>
              <a:t>d</a:t>
            </a:r>
            <a:r>
              <a:rPr sz="1800" dirty="0">
                <a:solidFill>
                  <a:srgbClr val="001F5F"/>
                </a:solidFill>
                <a:latin typeface="Calibri"/>
                <a:cs typeface="Calibri"/>
              </a:rPr>
              <a:t>u </a:t>
            </a:r>
            <a:r>
              <a:rPr sz="1800" spc="-40" dirty="0">
                <a:solidFill>
                  <a:srgbClr val="001F5F"/>
                </a:solidFill>
                <a:latin typeface="Calibri"/>
                <a:cs typeface="Calibri"/>
              </a:rPr>
              <a:t>r</a:t>
            </a:r>
            <a:r>
              <a:rPr sz="1800" spc="-10" dirty="0">
                <a:solidFill>
                  <a:srgbClr val="001F5F"/>
                </a:solidFill>
                <a:latin typeface="Calibri"/>
                <a:cs typeface="Calibri"/>
              </a:rPr>
              <a:t>é</a:t>
            </a:r>
            <a:r>
              <a:rPr sz="1800" spc="-5" dirty="0">
                <a:solidFill>
                  <a:srgbClr val="001F5F"/>
                </a:solidFill>
                <a:latin typeface="Calibri"/>
                <a:cs typeface="Calibri"/>
              </a:rPr>
              <a:t>sul</a:t>
            </a:r>
            <a:r>
              <a:rPr sz="1800" spc="-30" dirty="0">
                <a:solidFill>
                  <a:srgbClr val="001F5F"/>
                </a:solidFill>
                <a:latin typeface="Calibri"/>
                <a:cs typeface="Calibri"/>
              </a:rPr>
              <a:t>t</a:t>
            </a:r>
            <a:r>
              <a:rPr sz="1800" spc="-15" dirty="0">
                <a:solidFill>
                  <a:srgbClr val="001F5F"/>
                </a:solidFill>
                <a:latin typeface="Calibri"/>
                <a:cs typeface="Calibri"/>
              </a:rPr>
              <a:t>a</a:t>
            </a:r>
            <a:r>
              <a:rPr sz="1800" spc="-10" dirty="0">
                <a:solidFill>
                  <a:srgbClr val="001F5F"/>
                </a:solidFill>
                <a:latin typeface="Calibri"/>
                <a:cs typeface="Calibri"/>
              </a:rPr>
              <a:t>t</a:t>
            </a:r>
            <a:r>
              <a:rPr sz="1800" dirty="0">
                <a:solidFill>
                  <a:srgbClr val="001F5F"/>
                </a:solidFill>
                <a:latin typeface="Calibri"/>
                <a:cs typeface="Calibri"/>
              </a:rPr>
              <a:t> </a:t>
            </a:r>
            <a:r>
              <a:rPr sz="1800" spc="-5" dirty="0">
                <a:solidFill>
                  <a:srgbClr val="001F5F"/>
                </a:solidFill>
                <a:latin typeface="Calibri"/>
                <a:cs typeface="Calibri"/>
              </a:rPr>
              <a:t>pa</a:t>
            </a:r>
            <a:r>
              <a:rPr sz="1800" dirty="0">
                <a:solidFill>
                  <a:srgbClr val="001F5F"/>
                </a:solidFill>
                <a:latin typeface="Calibri"/>
                <a:cs typeface="Calibri"/>
              </a:rPr>
              <a:t>r</a:t>
            </a:r>
            <a:r>
              <a:rPr sz="1800" spc="10" dirty="0">
                <a:solidFill>
                  <a:srgbClr val="001F5F"/>
                </a:solidFill>
                <a:latin typeface="Calibri"/>
                <a:cs typeface="Calibri"/>
              </a:rPr>
              <a:t> </a:t>
            </a:r>
            <a:r>
              <a:rPr sz="1800" spc="-5" dirty="0">
                <a:solidFill>
                  <a:srgbClr val="001F5F"/>
                </a:solidFill>
                <a:latin typeface="Calibri"/>
                <a:cs typeface="Calibri"/>
              </a:rPr>
              <a:t>poul</a:t>
            </a:r>
            <a:r>
              <a:rPr sz="1800" dirty="0">
                <a:solidFill>
                  <a:srgbClr val="001F5F"/>
                </a:solidFill>
                <a:latin typeface="Calibri"/>
                <a:cs typeface="Calibri"/>
              </a:rPr>
              <a:t>e</a:t>
            </a:r>
            <a:r>
              <a:rPr sz="1800" spc="15" dirty="0">
                <a:solidFill>
                  <a:srgbClr val="001F5F"/>
                </a:solidFill>
                <a:latin typeface="Calibri"/>
                <a:cs typeface="Calibri"/>
              </a:rPr>
              <a:t> </a:t>
            </a:r>
            <a:r>
              <a:rPr sz="1800" spc="-5" dirty="0">
                <a:solidFill>
                  <a:srgbClr val="001F5F"/>
                </a:solidFill>
                <a:latin typeface="Calibri"/>
                <a:cs typeface="Calibri"/>
              </a:rPr>
              <a:t>s</a:t>
            </a:r>
            <a:r>
              <a:rPr sz="1800" dirty="0">
                <a:solidFill>
                  <a:srgbClr val="001F5F"/>
                </a:solidFill>
                <a:latin typeface="Calibri"/>
                <a:cs typeface="Calibri"/>
              </a:rPr>
              <a:t>a</a:t>
            </a:r>
            <a:r>
              <a:rPr sz="1800" spc="-5" dirty="0">
                <a:solidFill>
                  <a:srgbClr val="001F5F"/>
                </a:solidFill>
                <a:latin typeface="Calibri"/>
                <a:cs typeface="Calibri"/>
              </a:rPr>
              <a:t>n</a:t>
            </a:r>
            <a:r>
              <a:rPr sz="1800" dirty="0">
                <a:solidFill>
                  <a:srgbClr val="001F5F"/>
                </a:solidFill>
                <a:latin typeface="Calibri"/>
                <a:cs typeface="Calibri"/>
              </a:rPr>
              <a:t>s</a:t>
            </a:r>
            <a:r>
              <a:rPr sz="1800" spc="-10" dirty="0">
                <a:solidFill>
                  <a:srgbClr val="001F5F"/>
                </a:solidFill>
                <a:latin typeface="Calibri"/>
                <a:cs typeface="Calibri"/>
              </a:rPr>
              <a:t> </a:t>
            </a:r>
            <a:r>
              <a:rPr sz="1800" dirty="0">
                <a:solidFill>
                  <a:srgbClr val="001F5F"/>
                </a:solidFill>
                <a:latin typeface="Calibri"/>
                <a:cs typeface="Calibri"/>
              </a:rPr>
              <a:t>ann</a:t>
            </a:r>
            <a:r>
              <a:rPr sz="1800" spc="-15" dirty="0">
                <a:solidFill>
                  <a:srgbClr val="001F5F"/>
                </a:solidFill>
                <a:latin typeface="Calibri"/>
                <a:cs typeface="Calibri"/>
              </a:rPr>
              <a:t>once</a:t>
            </a:r>
            <a:r>
              <a:rPr sz="1800" spc="-10" dirty="0">
                <a:solidFill>
                  <a:srgbClr val="001F5F"/>
                </a:solidFill>
                <a:latin typeface="Calibri"/>
                <a:cs typeface="Calibri"/>
              </a:rPr>
              <a:t>r</a:t>
            </a:r>
            <a:r>
              <a:rPr sz="1800" spc="25" dirty="0">
                <a:solidFill>
                  <a:srgbClr val="001F5F"/>
                </a:solidFill>
                <a:latin typeface="Calibri"/>
                <a:cs typeface="Calibri"/>
              </a:rPr>
              <a:t> </a:t>
            </a:r>
            <a:r>
              <a:rPr sz="1800" dirty="0">
                <a:solidFill>
                  <a:srgbClr val="001F5F"/>
                </a:solidFill>
                <a:latin typeface="Calibri"/>
                <a:cs typeface="Calibri"/>
              </a:rPr>
              <a:t>au mi</a:t>
            </a:r>
            <a:r>
              <a:rPr sz="1800" spc="-10" dirty="0">
                <a:solidFill>
                  <a:srgbClr val="001F5F"/>
                </a:solidFill>
                <a:latin typeface="Calibri"/>
                <a:cs typeface="Calibri"/>
              </a:rPr>
              <a:t>c</a:t>
            </a:r>
            <a:r>
              <a:rPr sz="1800" spc="-40" dirty="0">
                <a:solidFill>
                  <a:srgbClr val="001F5F"/>
                </a:solidFill>
                <a:latin typeface="Calibri"/>
                <a:cs typeface="Calibri"/>
              </a:rPr>
              <a:t>r</a:t>
            </a:r>
            <a:r>
              <a:rPr sz="1800" dirty="0">
                <a:solidFill>
                  <a:srgbClr val="001F5F"/>
                </a:solidFill>
                <a:latin typeface="Calibri"/>
                <a:cs typeface="Calibri"/>
              </a:rPr>
              <a:t>o</a:t>
            </a:r>
            <a:r>
              <a:rPr sz="1800" spc="10" dirty="0">
                <a:solidFill>
                  <a:srgbClr val="001F5F"/>
                </a:solidFill>
                <a:latin typeface="Calibri"/>
                <a:cs typeface="Calibri"/>
              </a:rPr>
              <a:t> </a:t>
            </a:r>
            <a:r>
              <a:rPr sz="1800" spc="-5" dirty="0">
                <a:solidFill>
                  <a:srgbClr val="001F5F"/>
                </a:solidFill>
                <a:latin typeface="Calibri"/>
                <a:cs typeface="Calibri"/>
              </a:rPr>
              <a:t>u</a:t>
            </a:r>
            <a:r>
              <a:rPr sz="1800" dirty="0">
                <a:solidFill>
                  <a:srgbClr val="001F5F"/>
                </a:solidFill>
                <a:latin typeface="Calibri"/>
                <a:cs typeface="Calibri"/>
              </a:rPr>
              <a:t>n</a:t>
            </a:r>
            <a:r>
              <a:rPr sz="1800" spc="10" dirty="0">
                <a:solidFill>
                  <a:srgbClr val="001F5F"/>
                </a:solidFill>
                <a:latin typeface="Calibri"/>
                <a:cs typeface="Calibri"/>
              </a:rPr>
              <a:t> </a:t>
            </a:r>
            <a:r>
              <a:rPr sz="1800" spc="-20" dirty="0">
                <a:solidFill>
                  <a:srgbClr val="001F5F"/>
                </a:solidFill>
                <a:latin typeface="Calibri"/>
                <a:cs typeface="Calibri"/>
              </a:rPr>
              <a:t>c</a:t>
            </a:r>
            <a:r>
              <a:rPr sz="1800" spc="-5" dirty="0">
                <a:solidFill>
                  <a:srgbClr val="001F5F"/>
                </a:solidFill>
                <a:latin typeface="Calibri"/>
                <a:cs typeface="Calibri"/>
              </a:rPr>
              <a:t>l</a:t>
            </a:r>
            <a:r>
              <a:rPr sz="1800" dirty="0">
                <a:solidFill>
                  <a:srgbClr val="001F5F"/>
                </a:solidFill>
                <a:latin typeface="Calibri"/>
                <a:cs typeface="Calibri"/>
              </a:rPr>
              <a:t>as</a:t>
            </a:r>
            <a:r>
              <a:rPr sz="1800" spc="-15" dirty="0">
                <a:solidFill>
                  <a:srgbClr val="001F5F"/>
                </a:solidFill>
                <a:latin typeface="Calibri"/>
                <a:cs typeface="Calibri"/>
              </a:rPr>
              <a:t>s</a:t>
            </a:r>
            <a:r>
              <a:rPr sz="1800" spc="-5" dirty="0">
                <a:solidFill>
                  <a:srgbClr val="001F5F"/>
                </a:solidFill>
                <a:latin typeface="Calibri"/>
                <a:cs typeface="Calibri"/>
              </a:rPr>
              <a:t>e</a:t>
            </a:r>
            <a:r>
              <a:rPr sz="1800" spc="-10" dirty="0">
                <a:solidFill>
                  <a:srgbClr val="001F5F"/>
                </a:solidFill>
                <a:latin typeface="Calibri"/>
                <a:cs typeface="Calibri"/>
              </a:rPr>
              <a:t>ment</a:t>
            </a:r>
            <a:r>
              <a:rPr sz="1800" spc="-20" dirty="0">
                <a:solidFill>
                  <a:srgbClr val="001F5F"/>
                </a:solidFill>
                <a:latin typeface="Calibri"/>
                <a:cs typeface="Calibri"/>
              </a:rPr>
              <a:t> </a:t>
            </a:r>
            <a:r>
              <a:rPr sz="1800" spc="-5" dirty="0">
                <a:solidFill>
                  <a:srgbClr val="001F5F"/>
                </a:solidFill>
                <a:latin typeface="Calibri"/>
                <a:cs typeface="Calibri"/>
              </a:rPr>
              <a:t>s</a:t>
            </a:r>
            <a:r>
              <a:rPr sz="1800" dirty="0">
                <a:solidFill>
                  <a:srgbClr val="001F5F"/>
                </a:solidFill>
                <a:latin typeface="Calibri"/>
                <a:cs typeface="Calibri"/>
              </a:rPr>
              <a:t>p</a:t>
            </a:r>
            <a:r>
              <a:rPr sz="1800" spc="-15" dirty="0">
                <a:solidFill>
                  <a:srgbClr val="001F5F"/>
                </a:solidFill>
                <a:latin typeface="Calibri"/>
                <a:cs typeface="Calibri"/>
              </a:rPr>
              <a:t>or</a:t>
            </a:r>
            <a:r>
              <a:rPr sz="1800" spc="-20" dirty="0">
                <a:solidFill>
                  <a:srgbClr val="001F5F"/>
                </a:solidFill>
                <a:latin typeface="Calibri"/>
                <a:cs typeface="Calibri"/>
              </a:rPr>
              <a:t>t</a:t>
            </a:r>
            <a:r>
              <a:rPr sz="1800" spc="-5" dirty="0">
                <a:solidFill>
                  <a:srgbClr val="001F5F"/>
                </a:solidFill>
                <a:latin typeface="Calibri"/>
                <a:cs typeface="Calibri"/>
              </a:rPr>
              <a:t>i</a:t>
            </a:r>
            <a:r>
              <a:rPr sz="1800" dirty="0">
                <a:solidFill>
                  <a:srgbClr val="001F5F"/>
                </a:solidFill>
                <a:latin typeface="Calibri"/>
                <a:cs typeface="Calibri"/>
              </a:rPr>
              <a:t>f </a:t>
            </a:r>
            <a:r>
              <a:rPr sz="1800" spc="-5" dirty="0">
                <a:solidFill>
                  <a:srgbClr val="001F5F"/>
                </a:solidFill>
                <a:latin typeface="Calibri"/>
                <a:cs typeface="Calibri"/>
              </a:rPr>
              <a:t>pa</a:t>
            </a:r>
            <a:r>
              <a:rPr sz="1800" dirty="0">
                <a:solidFill>
                  <a:srgbClr val="001F5F"/>
                </a:solidFill>
                <a:latin typeface="Calibri"/>
                <a:cs typeface="Calibri"/>
              </a:rPr>
              <a:t>r c</a:t>
            </a:r>
            <a:r>
              <a:rPr sz="1800" spc="-10" dirty="0">
                <a:solidFill>
                  <a:srgbClr val="001F5F"/>
                </a:solidFill>
                <a:latin typeface="Calibri"/>
                <a:cs typeface="Calibri"/>
              </a:rPr>
              <a:t>l</a:t>
            </a:r>
            <a:r>
              <a:rPr sz="1800" dirty="0">
                <a:solidFill>
                  <a:srgbClr val="001F5F"/>
                </a:solidFill>
                <a:latin typeface="Calibri"/>
                <a:cs typeface="Calibri"/>
              </a:rPr>
              <a:t>as</a:t>
            </a:r>
            <a:r>
              <a:rPr sz="1800" spc="-15" dirty="0">
                <a:solidFill>
                  <a:srgbClr val="001F5F"/>
                </a:solidFill>
                <a:latin typeface="Calibri"/>
                <a:cs typeface="Calibri"/>
              </a:rPr>
              <a:t>s</a:t>
            </a:r>
            <a:r>
              <a:rPr sz="1800" spc="-10" dirty="0">
                <a:solidFill>
                  <a:srgbClr val="001F5F"/>
                </a:solidFill>
                <a:latin typeface="Calibri"/>
                <a:cs typeface="Calibri"/>
              </a:rPr>
              <a:t>e</a:t>
            </a:r>
            <a:r>
              <a:rPr sz="1800" spc="5" dirty="0">
                <a:solidFill>
                  <a:srgbClr val="001F5F"/>
                </a:solidFill>
                <a:latin typeface="Calibri"/>
                <a:cs typeface="Calibri"/>
              </a:rPr>
              <a:t> </a:t>
            </a:r>
            <a:r>
              <a:rPr sz="1800" spc="-10" dirty="0">
                <a:solidFill>
                  <a:srgbClr val="001F5F"/>
                </a:solidFill>
                <a:latin typeface="Calibri"/>
                <a:cs typeface="Calibri"/>
              </a:rPr>
              <a:t>en</a:t>
            </a:r>
            <a:r>
              <a:rPr sz="1800" spc="15" dirty="0">
                <a:solidFill>
                  <a:srgbClr val="001F5F"/>
                </a:solidFill>
                <a:latin typeface="Calibri"/>
                <a:cs typeface="Calibri"/>
              </a:rPr>
              <a:t> </a:t>
            </a:r>
            <a:r>
              <a:rPr sz="1800" spc="-5" dirty="0">
                <a:solidFill>
                  <a:srgbClr val="001F5F"/>
                </a:solidFill>
                <a:latin typeface="Calibri"/>
                <a:cs typeface="Calibri"/>
              </a:rPr>
              <a:t>fi</a:t>
            </a:r>
            <a:r>
              <a:rPr sz="1800" dirty="0">
                <a:solidFill>
                  <a:srgbClr val="001F5F"/>
                </a:solidFill>
                <a:latin typeface="Calibri"/>
                <a:cs typeface="Calibri"/>
              </a:rPr>
              <a:t>n</a:t>
            </a:r>
            <a:r>
              <a:rPr sz="1800" spc="10" dirty="0">
                <a:solidFill>
                  <a:srgbClr val="001F5F"/>
                </a:solidFill>
                <a:latin typeface="Calibri"/>
                <a:cs typeface="Calibri"/>
              </a:rPr>
              <a:t> </a:t>
            </a:r>
            <a:r>
              <a:rPr sz="1800" spc="-15" dirty="0">
                <a:solidFill>
                  <a:srgbClr val="001F5F"/>
                </a:solidFill>
                <a:latin typeface="Calibri"/>
                <a:cs typeface="Calibri"/>
              </a:rPr>
              <a:t>d</a:t>
            </a:r>
            <a:r>
              <a:rPr sz="1800" spc="-10" dirty="0">
                <a:solidFill>
                  <a:srgbClr val="001F5F"/>
                </a:solidFill>
                <a:latin typeface="Calibri"/>
                <a:cs typeface="Calibri"/>
              </a:rPr>
              <a:t>e</a:t>
            </a:r>
            <a:r>
              <a:rPr sz="1800" spc="5" dirty="0">
                <a:solidFill>
                  <a:srgbClr val="001F5F"/>
                </a:solidFill>
                <a:latin typeface="Calibri"/>
                <a:cs typeface="Calibri"/>
              </a:rPr>
              <a:t> </a:t>
            </a:r>
            <a:r>
              <a:rPr sz="1800" spc="-40" dirty="0">
                <a:solidFill>
                  <a:srgbClr val="001F5F"/>
                </a:solidFill>
                <a:latin typeface="Calibri"/>
                <a:cs typeface="Calibri"/>
              </a:rPr>
              <a:t>r</a:t>
            </a:r>
            <a:r>
              <a:rPr sz="1800" spc="-10" dirty="0">
                <a:solidFill>
                  <a:srgbClr val="001F5F"/>
                </a:solidFill>
                <a:latin typeface="Calibri"/>
                <a:cs typeface="Calibri"/>
              </a:rPr>
              <a:t>en</a:t>
            </a:r>
            <a:r>
              <a:rPr sz="1800" spc="-30" dirty="0">
                <a:solidFill>
                  <a:srgbClr val="001F5F"/>
                </a:solidFill>
                <a:latin typeface="Calibri"/>
                <a:cs typeface="Calibri"/>
              </a:rPr>
              <a:t>c</a:t>
            </a:r>
            <a:r>
              <a:rPr sz="1800" spc="-5" dirty="0">
                <a:solidFill>
                  <a:srgbClr val="001F5F"/>
                </a:solidFill>
                <a:latin typeface="Calibri"/>
                <a:cs typeface="Calibri"/>
              </a:rPr>
              <a:t>o</a:t>
            </a:r>
            <a:r>
              <a:rPr sz="1800" spc="-10" dirty="0">
                <a:solidFill>
                  <a:srgbClr val="001F5F"/>
                </a:solidFill>
                <a:latin typeface="Calibri"/>
                <a:cs typeface="Calibri"/>
              </a:rPr>
              <a:t>nt</a:t>
            </a:r>
            <a:r>
              <a:rPr sz="1800" spc="-40" dirty="0">
                <a:solidFill>
                  <a:srgbClr val="001F5F"/>
                </a:solidFill>
                <a:latin typeface="Calibri"/>
                <a:cs typeface="Calibri"/>
              </a:rPr>
              <a:t>r</a:t>
            </a:r>
            <a:r>
              <a:rPr sz="1800" spc="-10" dirty="0">
                <a:solidFill>
                  <a:srgbClr val="001F5F"/>
                </a:solidFill>
                <a:latin typeface="Calibri"/>
                <a:cs typeface="Calibri"/>
              </a:rPr>
              <a:t>e</a:t>
            </a:r>
            <a:r>
              <a:rPr sz="1800" spc="15" dirty="0">
                <a:solidFill>
                  <a:srgbClr val="001F5F"/>
                </a:solidFill>
                <a:latin typeface="Calibri"/>
                <a:cs typeface="Calibri"/>
              </a:rPr>
              <a:t> </a:t>
            </a:r>
            <a:r>
              <a:rPr sz="1800" spc="-10" dirty="0">
                <a:solidFill>
                  <a:srgbClr val="001F5F"/>
                </a:solidFill>
                <a:latin typeface="Calibri"/>
                <a:cs typeface="Calibri"/>
              </a:rPr>
              <a:t>!</a:t>
            </a:r>
            <a:endParaRPr sz="1800" dirty="0">
              <a:latin typeface="Calibri"/>
              <a:cs typeface="Calibri"/>
            </a:endParaRPr>
          </a:p>
          <a:p>
            <a:pPr>
              <a:lnSpc>
                <a:spcPct val="100000"/>
              </a:lnSpc>
              <a:spcBef>
                <a:spcPts val="32"/>
              </a:spcBef>
            </a:pPr>
            <a:endParaRPr sz="1100" dirty="0">
              <a:latin typeface="Times New Roman"/>
              <a:cs typeface="Times New Roman"/>
            </a:endParaRPr>
          </a:p>
          <a:p>
            <a:pPr marL="12700">
              <a:lnSpc>
                <a:spcPct val="100000"/>
              </a:lnSpc>
            </a:pPr>
            <a:r>
              <a:rPr sz="1800" spc="-55" dirty="0">
                <a:solidFill>
                  <a:srgbClr val="001F5F"/>
                </a:solidFill>
                <a:latin typeface="Calibri"/>
                <a:cs typeface="Calibri"/>
              </a:rPr>
              <a:t>P</a:t>
            </a:r>
            <a:r>
              <a:rPr sz="1800" spc="-10" dirty="0">
                <a:solidFill>
                  <a:srgbClr val="001F5F"/>
                </a:solidFill>
                <a:latin typeface="Calibri"/>
                <a:cs typeface="Calibri"/>
              </a:rPr>
              <a:t>ar</a:t>
            </a:r>
            <a:r>
              <a:rPr sz="1800" dirty="0">
                <a:solidFill>
                  <a:srgbClr val="001F5F"/>
                </a:solidFill>
                <a:latin typeface="Calibri"/>
                <a:cs typeface="Calibri"/>
              </a:rPr>
              <a:t> </a:t>
            </a:r>
            <a:r>
              <a:rPr sz="1800" spc="-30" dirty="0">
                <a:solidFill>
                  <a:srgbClr val="001F5F"/>
                </a:solidFill>
                <a:latin typeface="Calibri"/>
                <a:cs typeface="Calibri"/>
              </a:rPr>
              <a:t>c</a:t>
            </a:r>
            <a:r>
              <a:rPr sz="1800" spc="-5" dirty="0">
                <a:solidFill>
                  <a:srgbClr val="001F5F"/>
                </a:solidFill>
                <a:latin typeface="Calibri"/>
                <a:cs typeface="Calibri"/>
              </a:rPr>
              <a:t>o</a:t>
            </a:r>
            <a:r>
              <a:rPr sz="1800" spc="-10" dirty="0">
                <a:solidFill>
                  <a:srgbClr val="001F5F"/>
                </a:solidFill>
                <a:latin typeface="Calibri"/>
                <a:cs typeface="Calibri"/>
              </a:rPr>
              <a:t>nt</a:t>
            </a:r>
            <a:r>
              <a:rPr sz="1800" spc="-40" dirty="0">
                <a:solidFill>
                  <a:srgbClr val="001F5F"/>
                </a:solidFill>
                <a:latin typeface="Calibri"/>
                <a:cs typeface="Calibri"/>
              </a:rPr>
              <a:t>r</a:t>
            </a:r>
            <a:r>
              <a:rPr sz="1800" spc="-10" dirty="0">
                <a:solidFill>
                  <a:srgbClr val="001F5F"/>
                </a:solidFill>
                <a:latin typeface="Calibri"/>
                <a:cs typeface="Calibri"/>
              </a:rPr>
              <a:t>e,</a:t>
            </a:r>
            <a:r>
              <a:rPr sz="1800" spc="5" dirty="0">
                <a:solidFill>
                  <a:srgbClr val="001F5F"/>
                </a:solidFill>
                <a:latin typeface="Calibri"/>
                <a:cs typeface="Calibri"/>
              </a:rPr>
              <a:t> </a:t>
            </a:r>
            <a:r>
              <a:rPr sz="1800" spc="-5" dirty="0">
                <a:solidFill>
                  <a:srgbClr val="001F5F"/>
                </a:solidFill>
                <a:latin typeface="Calibri"/>
                <a:cs typeface="Calibri"/>
              </a:rPr>
              <a:t>u</a:t>
            </a:r>
            <a:r>
              <a:rPr sz="1800" dirty="0">
                <a:solidFill>
                  <a:srgbClr val="001F5F"/>
                </a:solidFill>
                <a:latin typeface="Calibri"/>
                <a:cs typeface="Calibri"/>
              </a:rPr>
              <a:t>n</a:t>
            </a:r>
            <a:r>
              <a:rPr sz="1800" spc="10" dirty="0">
                <a:solidFill>
                  <a:srgbClr val="001F5F"/>
                </a:solidFill>
                <a:latin typeface="Calibri"/>
                <a:cs typeface="Calibri"/>
              </a:rPr>
              <a:t> </a:t>
            </a:r>
            <a:r>
              <a:rPr sz="1800" spc="-5" dirty="0">
                <a:solidFill>
                  <a:srgbClr val="001F5F"/>
                </a:solidFill>
                <a:latin typeface="Calibri"/>
                <a:cs typeface="Calibri"/>
              </a:rPr>
              <a:t>dipl</a:t>
            </a:r>
            <a:r>
              <a:rPr sz="1800" spc="-20" dirty="0">
                <a:solidFill>
                  <a:srgbClr val="001F5F"/>
                </a:solidFill>
                <a:latin typeface="Calibri"/>
                <a:cs typeface="Calibri"/>
              </a:rPr>
              <a:t>ôm</a:t>
            </a:r>
            <a:r>
              <a:rPr sz="1800" spc="-10" dirty="0">
                <a:solidFill>
                  <a:srgbClr val="001F5F"/>
                </a:solidFill>
                <a:latin typeface="Calibri"/>
                <a:cs typeface="Calibri"/>
              </a:rPr>
              <a:t>e</a:t>
            </a:r>
            <a:r>
              <a:rPr sz="1800" spc="30" dirty="0">
                <a:solidFill>
                  <a:srgbClr val="001F5F"/>
                </a:solidFill>
                <a:latin typeface="Calibri"/>
                <a:cs typeface="Calibri"/>
              </a:rPr>
              <a:t> </a:t>
            </a:r>
            <a:r>
              <a:rPr sz="1800" spc="-15" dirty="0">
                <a:solidFill>
                  <a:srgbClr val="001F5F"/>
                </a:solidFill>
                <a:latin typeface="Calibri"/>
                <a:cs typeface="Calibri"/>
              </a:rPr>
              <a:t>d</a:t>
            </a:r>
            <a:r>
              <a:rPr sz="1800" spc="-10" dirty="0">
                <a:solidFill>
                  <a:srgbClr val="001F5F"/>
                </a:solidFill>
                <a:latin typeface="Calibri"/>
                <a:cs typeface="Calibri"/>
              </a:rPr>
              <a:t>e</a:t>
            </a:r>
            <a:r>
              <a:rPr sz="1800" spc="5" dirty="0">
                <a:solidFill>
                  <a:srgbClr val="001F5F"/>
                </a:solidFill>
                <a:latin typeface="Calibri"/>
                <a:cs typeface="Calibri"/>
              </a:rPr>
              <a:t> </a:t>
            </a:r>
            <a:r>
              <a:rPr sz="1800" spc="-5" dirty="0">
                <a:solidFill>
                  <a:srgbClr val="001F5F"/>
                </a:solidFill>
                <a:latin typeface="Calibri"/>
                <a:cs typeface="Calibri"/>
              </a:rPr>
              <a:t>p</a:t>
            </a:r>
            <a:r>
              <a:rPr sz="1800" dirty="0">
                <a:solidFill>
                  <a:srgbClr val="001F5F"/>
                </a:solidFill>
                <a:latin typeface="Calibri"/>
                <a:cs typeface="Calibri"/>
              </a:rPr>
              <a:t>a</a:t>
            </a:r>
            <a:r>
              <a:rPr sz="1800" spc="-10" dirty="0">
                <a:solidFill>
                  <a:srgbClr val="001F5F"/>
                </a:solidFill>
                <a:latin typeface="Calibri"/>
                <a:cs typeface="Calibri"/>
              </a:rPr>
              <a:t>r</a:t>
            </a:r>
            <a:r>
              <a:rPr sz="1800" spc="-20" dirty="0">
                <a:solidFill>
                  <a:srgbClr val="001F5F"/>
                </a:solidFill>
                <a:latin typeface="Calibri"/>
                <a:cs typeface="Calibri"/>
              </a:rPr>
              <a:t>t</a:t>
            </a:r>
            <a:r>
              <a:rPr sz="1800" spc="-5" dirty="0">
                <a:solidFill>
                  <a:srgbClr val="001F5F"/>
                </a:solidFill>
                <a:latin typeface="Calibri"/>
                <a:cs typeface="Calibri"/>
              </a:rPr>
              <a:t>i</a:t>
            </a:r>
            <a:r>
              <a:rPr sz="1800" spc="-20" dirty="0">
                <a:solidFill>
                  <a:srgbClr val="001F5F"/>
                </a:solidFill>
                <a:latin typeface="Calibri"/>
                <a:cs typeface="Calibri"/>
              </a:rPr>
              <a:t>c</a:t>
            </a:r>
            <a:r>
              <a:rPr sz="1800" spc="-5" dirty="0">
                <a:solidFill>
                  <a:srgbClr val="001F5F"/>
                </a:solidFill>
                <a:latin typeface="Calibri"/>
                <a:cs typeface="Calibri"/>
              </a:rPr>
              <a:t>ip</a:t>
            </a:r>
            <a:r>
              <a:rPr sz="1800" spc="-10" dirty="0">
                <a:solidFill>
                  <a:srgbClr val="001F5F"/>
                </a:solidFill>
                <a:latin typeface="Calibri"/>
                <a:cs typeface="Calibri"/>
              </a:rPr>
              <a:t>a</a:t>
            </a:r>
            <a:r>
              <a:rPr sz="1800" dirty="0">
                <a:solidFill>
                  <a:srgbClr val="001F5F"/>
                </a:solidFill>
                <a:latin typeface="Calibri"/>
                <a:cs typeface="Calibri"/>
              </a:rPr>
              <a:t>t</a:t>
            </a:r>
            <a:r>
              <a:rPr sz="1800" spc="-10" dirty="0">
                <a:solidFill>
                  <a:srgbClr val="001F5F"/>
                </a:solidFill>
                <a:latin typeface="Calibri"/>
                <a:cs typeface="Calibri"/>
              </a:rPr>
              <a:t>i</a:t>
            </a:r>
            <a:r>
              <a:rPr sz="1800" spc="-5" dirty="0">
                <a:solidFill>
                  <a:srgbClr val="001F5F"/>
                </a:solidFill>
                <a:latin typeface="Calibri"/>
                <a:cs typeface="Calibri"/>
              </a:rPr>
              <a:t>o</a:t>
            </a:r>
            <a:r>
              <a:rPr sz="1800" dirty="0">
                <a:solidFill>
                  <a:srgbClr val="001F5F"/>
                </a:solidFill>
                <a:latin typeface="Calibri"/>
                <a:cs typeface="Calibri"/>
              </a:rPr>
              <a:t>n</a:t>
            </a:r>
            <a:r>
              <a:rPr sz="1800" spc="25" dirty="0">
                <a:solidFill>
                  <a:srgbClr val="001F5F"/>
                </a:solidFill>
                <a:latin typeface="Calibri"/>
                <a:cs typeface="Calibri"/>
              </a:rPr>
              <a:t> </a:t>
            </a:r>
            <a:r>
              <a:rPr sz="1800" spc="-5" dirty="0">
                <a:solidFill>
                  <a:srgbClr val="001F5F"/>
                </a:solidFill>
                <a:latin typeface="Calibri"/>
                <a:cs typeface="Calibri"/>
              </a:rPr>
              <a:t>pa</a:t>
            </a:r>
            <a:r>
              <a:rPr sz="1800" dirty="0">
                <a:solidFill>
                  <a:srgbClr val="001F5F"/>
                </a:solidFill>
                <a:latin typeface="Calibri"/>
                <a:cs typeface="Calibri"/>
              </a:rPr>
              <a:t>r</a:t>
            </a:r>
            <a:r>
              <a:rPr sz="1800" spc="15" dirty="0">
                <a:solidFill>
                  <a:srgbClr val="001F5F"/>
                </a:solidFill>
                <a:latin typeface="Calibri"/>
                <a:cs typeface="Calibri"/>
              </a:rPr>
              <a:t> </a:t>
            </a:r>
            <a:r>
              <a:rPr sz="1800" spc="-20" dirty="0">
                <a:solidFill>
                  <a:srgbClr val="001F5F"/>
                </a:solidFill>
                <a:latin typeface="Calibri"/>
                <a:cs typeface="Calibri"/>
              </a:rPr>
              <a:t>c</a:t>
            </a:r>
            <a:r>
              <a:rPr sz="1800" spc="-5" dirty="0">
                <a:solidFill>
                  <a:srgbClr val="001F5F"/>
                </a:solidFill>
                <a:latin typeface="Calibri"/>
                <a:cs typeface="Calibri"/>
              </a:rPr>
              <a:t>l</a:t>
            </a:r>
            <a:r>
              <a:rPr sz="1800" dirty="0">
                <a:solidFill>
                  <a:srgbClr val="001F5F"/>
                </a:solidFill>
                <a:latin typeface="Calibri"/>
                <a:cs typeface="Calibri"/>
              </a:rPr>
              <a:t>as</a:t>
            </a:r>
            <a:r>
              <a:rPr sz="1800" spc="-15" dirty="0">
                <a:solidFill>
                  <a:srgbClr val="001F5F"/>
                </a:solidFill>
                <a:latin typeface="Calibri"/>
                <a:cs typeface="Calibri"/>
              </a:rPr>
              <a:t>s</a:t>
            </a:r>
            <a:r>
              <a:rPr sz="1800" spc="-10" dirty="0">
                <a:solidFill>
                  <a:srgbClr val="001F5F"/>
                </a:solidFill>
                <a:latin typeface="Calibri"/>
                <a:cs typeface="Calibri"/>
              </a:rPr>
              <a:t>e</a:t>
            </a:r>
            <a:r>
              <a:rPr sz="1800" spc="5" dirty="0">
                <a:solidFill>
                  <a:srgbClr val="001F5F"/>
                </a:solidFill>
                <a:latin typeface="Calibri"/>
                <a:cs typeface="Calibri"/>
              </a:rPr>
              <a:t> </a:t>
            </a:r>
            <a:r>
              <a:rPr sz="1800" spc="-20" dirty="0">
                <a:solidFill>
                  <a:srgbClr val="001F5F"/>
                </a:solidFill>
                <a:latin typeface="Calibri"/>
                <a:cs typeface="Calibri"/>
              </a:rPr>
              <a:t>e</a:t>
            </a:r>
            <a:r>
              <a:rPr sz="1800" spc="-10" dirty="0">
                <a:solidFill>
                  <a:srgbClr val="001F5F"/>
                </a:solidFill>
                <a:latin typeface="Calibri"/>
                <a:cs typeface="Calibri"/>
              </a:rPr>
              <a:t>t</a:t>
            </a:r>
            <a:r>
              <a:rPr sz="1800" dirty="0">
                <a:solidFill>
                  <a:srgbClr val="001F5F"/>
                </a:solidFill>
                <a:latin typeface="Calibri"/>
                <a:cs typeface="Calibri"/>
              </a:rPr>
              <a:t> </a:t>
            </a:r>
            <a:r>
              <a:rPr sz="1800" spc="-35" dirty="0">
                <a:solidFill>
                  <a:srgbClr val="001F5F"/>
                </a:solidFill>
                <a:latin typeface="Calibri"/>
                <a:cs typeface="Calibri"/>
              </a:rPr>
              <a:t>v</a:t>
            </a:r>
            <a:r>
              <a:rPr sz="1800" dirty="0">
                <a:solidFill>
                  <a:srgbClr val="001F5F"/>
                </a:solidFill>
                <a:latin typeface="Calibri"/>
                <a:cs typeface="Calibri"/>
              </a:rPr>
              <a:t>alo</a:t>
            </a:r>
            <a:r>
              <a:rPr sz="1800" spc="-10" dirty="0">
                <a:solidFill>
                  <a:srgbClr val="001F5F"/>
                </a:solidFill>
                <a:latin typeface="Calibri"/>
                <a:cs typeface="Calibri"/>
              </a:rPr>
              <a:t>r</a:t>
            </a:r>
            <a:r>
              <a:rPr sz="1800" spc="-5" dirty="0">
                <a:solidFill>
                  <a:srgbClr val="001F5F"/>
                </a:solidFill>
                <a:latin typeface="Calibri"/>
                <a:cs typeface="Calibri"/>
              </a:rPr>
              <a:t>is</a:t>
            </a:r>
            <a:r>
              <a:rPr sz="1800" spc="-10" dirty="0">
                <a:solidFill>
                  <a:srgbClr val="001F5F"/>
                </a:solidFill>
                <a:latin typeface="Calibri"/>
                <a:cs typeface="Calibri"/>
              </a:rPr>
              <a:t>a</a:t>
            </a:r>
            <a:r>
              <a:rPr sz="1800" dirty="0">
                <a:solidFill>
                  <a:srgbClr val="001F5F"/>
                </a:solidFill>
                <a:latin typeface="Calibri"/>
                <a:cs typeface="Calibri"/>
              </a:rPr>
              <a:t>t</a:t>
            </a:r>
            <a:r>
              <a:rPr sz="1800" spc="-10" dirty="0">
                <a:solidFill>
                  <a:srgbClr val="001F5F"/>
                </a:solidFill>
                <a:latin typeface="Calibri"/>
                <a:cs typeface="Calibri"/>
              </a:rPr>
              <a:t>i</a:t>
            </a:r>
            <a:r>
              <a:rPr sz="1800" spc="-5" dirty="0">
                <a:solidFill>
                  <a:srgbClr val="001F5F"/>
                </a:solidFill>
                <a:latin typeface="Calibri"/>
                <a:cs typeface="Calibri"/>
              </a:rPr>
              <a:t>o</a:t>
            </a:r>
            <a:r>
              <a:rPr sz="1800" dirty="0">
                <a:solidFill>
                  <a:srgbClr val="001F5F"/>
                </a:solidFill>
                <a:latin typeface="Calibri"/>
                <a:cs typeface="Calibri"/>
              </a:rPr>
              <a:t>n</a:t>
            </a:r>
            <a:r>
              <a:rPr sz="1800" spc="10" dirty="0">
                <a:solidFill>
                  <a:srgbClr val="001F5F"/>
                </a:solidFill>
                <a:latin typeface="Calibri"/>
                <a:cs typeface="Calibri"/>
              </a:rPr>
              <a:t> </a:t>
            </a:r>
            <a:r>
              <a:rPr sz="1800" spc="-15" dirty="0">
                <a:solidFill>
                  <a:srgbClr val="001F5F"/>
                </a:solidFill>
                <a:latin typeface="Calibri"/>
                <a:cs typeface="Calibri"/>
              </a:rPr>
              <a:t>d</a:t>
            </a:r>
            <a:r>
              <a:rPr sz="1800" spc="-5" dirty="0">
                <a:solidFill>
                  <a:srgbClr val="001F5F"/>
                </a:solidFill>
                <a:latin typeface="Calibri"/>
                <a:cs typeface="Calibri"/>
              </a:rPr>
              <a:t>e</a:t>
            </a:r>
            <a:r>
              <a:rPr sz="1800" dirty="0">
                <a:solidFill>
                  <a:srgbClr val="001F5F"/>
                </a:solidFill>
                <a:latin typeface="Calibri"/>
                <a:cs typeface="Calibri"/>
              </a:rPr>
              <a:t>s</a:t>
            </a:r>
            <a:r>
              <a:rPr sz="1800" spc="-10" dirty="0">
                <a:solidFill>
                  <a:srgbClr val="001F5F"/>
                </a:solidFill>
                <a:latin typeface="Calibri"/>
                <a:cs typeface="Calibri"/>
              </a:rPr>
              <a:t> </a:t>
            </a:r>
            <a:r>
              <a:rPr sz="1800" spc="-10" dirty="0" err="1">
                <a:solidFill>
                  <a:srgbClr val="001F5F"/>
                </a:solidFill>
                <a:latin typeface="Calibri"/>
                <a:cs typeface="Calibri"/>
              </a:rPr>
              <a:t>éq</a:t>
            </a:r>
            <a:r>
              <a:rPr sz="1800" spc="-5" dirty="0" err="1">
                <a:solidFill>
                  <a:srgbClr val="001F5F"/>
                </a:solidFill>
                <a:latin typeface="Calibri"/>
                <a:cs typeface="Calibri"/>
              </a:rPr>
              <a:t>uipe</a:t>
            </a:r>
            <a:r>
              <a:rPr sz="1800" dirty="0" err="1">
                <a:solidFill>
                  <a:srgbClr val="001F5F"/>
                </a:solidFill>
                <a:latin typeface="Calibri"/>
                <a:cs typeface="Calibri"/>
              </a:rPr>
              <a:t>s</a:t>
            </a:r>
            <a:r>
              <a:rPr sz="1800" spc="15" dirty="0">
                <a:solidFill>
                  <a:srgbClr val="001F5F"/>
                </a:solidFill>
                <a:latin typeface="Calibri"/>
                <a:cs typeface="Calibri"/>
              </a:rPr>
              <a:t> </a:t>
            </a:r>
            <a:r>
              <a:rPr sz="1800" spc="-5" dirty="0">
                <a:solidFill>
                  <a:srgbClr val="001F5F"/>
                </a:solidFill>
                <a:latin typeface="Calibri"/>
                <a:cs typeface="Calibri"/>
              </a:rPr>
              <a:t>l</a:t>
            </a:r>
            <a:r>
              <a:rPr sz="1800" spc="-10" dirty="0">
                <a:solidFill>
                  <a:srgbClr val="001F5F"/>
                </a:solidFill>
                <a:latin typeface="Calibri"/>
                <a:cs typeface="Calibri"/>
              </a:rPr>
              <a:t>es</a:t>
            </a:r>
            <a:r>
              <a:rPr lang="fr-FR" sz="1800" spc="-10" dirty="0">
                <a:solidFill>
                  <a:srgbClr val="001F5F"/>
                </a:solidFill>
                <a:latin typeface="Calibri"/>
                <a:cs typeface="Calibri"/>
              </a:rPr>
              <a:t> </a:t>
            </a:r>
            <a:r>
              <a:rPr sz="1800" spc="-5" dirty="0">
                <a:solidFill>
                  <a:srgbClr val="001F5F"/>
                </a:solidFill>
                <a:latin typeface="Calibri"/>
                <a:cs typeface="Calibri"/>
              </a:rPr>
              <a:t>plu</a:t>
            </a:r>
            <a:r>
              <a:rPr sz="1800" dirty="0">
                <a:solidFill>
                  <a:srgbClr val="001F5F"/>
                </a:solidFill>
                <a:latin typeface="Calibri"/>
                <a:cs typeface="Calibri"/>
              </a:rPr>
              <a:t>s </a:t>
            </a:r>
            <a:r>
              <a:rPr sz="1800" spc="-35" dirty="0">
                <a:solidFill>
                  <a:srgbClr val="001F5F"/>
                </a:solidFill>
                <a:latin typeface="Calibri"/>
                <a:cs typeface="Calibri"/>
              </a:rPr>
              <a:t>f</a:t>
            </a:r>
            <a:r>
              <a:rPr sz="1800" dirty="0">
                <a:solidFill>
                  <a:srgbClr val="001F5F"/>
                </a:solidFill>
                <a:latin typeface="Calibri"/>
                <a:cs typeface="Calibri"/>
              </a:rPr>
              <a:t>a</a:t>
            </a:r>
            <a:r>
              <a:rPr sz="1800" spc="-5" dirty="0">
                <a:solidFill>
                  <a:srgbClr val="001F5F"/>
                </a:solidFill>
                <a:latin typeface="Calibri"/>
                <a:cs typeface="Calibri"/>
              </a:rPr>
              <a:t>ir</a:t>
            </a:r>
            <a:r>
              <a:rPr sz="1800" dirty="0">
                <a:solidFill>
                  <a:srgbClr val="001F5F"/>
                </a:solidFill>
                <a:latin typeface="Calibri"/>
                <a:cs typeface="Calibri"/>
              </a:rPr>
              <a:t>-</a:t>
            </a:r>
            <a:r>
              <a:rPr sz="1800" spc="-5" dirty="0">
                <a:solidFill>
                  <a:srgbClr val="001F5F"/>
                </a:solidFill>
                <a:latin typeface="Calibri"/>
                <a:cs typeface="Calibri"/>
              </a:rPr>
              <a:t>pl</a:t>
            </a:r>
            <a:r>
              <a:rPr sz="1800" spc="-40" dirty="0">
                <a:solidFill>
                  <a:srgbClr val="001F5F"/>
                </a:solidFill>
                <a:latin typeface="Calibri"/>
                <a:cs typeface="Calibri"/>
              </a:rPr>
              <a:t>a</a:t>
            </a:r>
            <a:r>
              <a:rPr sz="1800" dirty="0">
                <a:solidFill>
                  <a:srgbClr val="001F5F"/>
                </a:solidFill>
                <a:latin typeface="Calibri"/>
                <a:cs typeface="Calibri"/>
              </a:rPr>
              <a:t>y</a:t>
            </a:r>
            <a:r>
              <a:rPr sz="1800" spc="10" dirty="0">
                <a:solidFill>
                  <a:srgbClr val="001F5F"/>
                </a:solidFill>
                <a:latin typeface="Calibri"/>
                <a:cs typeface="Calibri"/>
              </a:rPr>
              <a:t> </a:t>
            </a:r>
            <a:r>
              <a:rPr sz="1800" spc="-5" dirty="0">
                <a:solidFill>
                  <a:srgbClr val="001F5F"/>
                </a:solidFill>
                <a:latin typeface="Calibri"/>
                <a:cs typeface="Calibri"/>
              </a:rPr>
              <a:t>pa</a:t>
            </a:r>
            <a:r>
              <a:rPr sz="1800" dirty="0">
                <a:solidFill>
                  <a:srgbClr val="001F5F"/>
                </a:solidFill>
                <a:latin typeface="Calibri"/>
                <a:cs typeface="Calibri"/>
              </a:rPr>
              <a:t>r</a:t>
            </a:r>
            <a:r>
              <a:rPr sz="1800" spc="10" dirty="0">
                <a:solidFill>
                  <a:srgbClr val="001F5F"/>
                </a:solidFill>
                <a:latin typeface="Calibri"/>
                <a:cs typeface="Calibri"/>
              </a:rPr>
              <a:t> </a:t>
            </a:r>
            <a:r>
              <a:rPr sz="1800" spc="-5" dirty="0">
                <a:solidFill>
                  <a:srgbClr val="001F5F"/>
                </a:solidFill>
                <a:latin typeface="Calibri"/>
                <a:cs typeface="Calibri"/>
              </a:rPr>
              <a:t>u</a:t>
            </a:r>
            <a:r>
              <a:rPr sz="1800" dirty="0">
                <a:solidFill>
                  <a:srgbClr val="001F5F"/>
                </a:solidFill>
                <a:latin typeface="Calibri"/>
                <a:cs typeface="Calibri"/>
              </a:rPr>
              <a:t>n d</a:t>
            </a:r>
            <a:r>
              <a:rPr sz="1800" spc="-10" dirty="0">
                <a:solidFill>
                  <a:srgbClr val="001F5F"/>
                </a:solidFill>
                <a:latin typeface="Calibri"/>
                <a:cs typeface="Calibri"/>
              </a:rPr>
              <a:t>i</a:t>
            </a:r>
            <a:r>
              <a:rPr sz="1800" spc="-5" dirty="0">
                <a:solidFill>
                  <a:srgbClr val="001F5F"/>
                </a:solidFill>
                <a:latin typeface="Calibri"/>
                <a:cs typeface="Calibri"/>
              </a:rPr>
              <a:t>pl</a:t>
            </a:r>
            <a:r>
              <a:rPr sz="1800" spc="-10" dirty="0">
                <a:solidFill>
                  <a:srgbClr val="001F5F"/>
                </a:solidFill>
                <a:latin typeface="Calibri"/>
                <a:cs typeface="Calibri"/>
              </a:rPr>
              <a:t>ô</a:t>
            </a:r>
            <a:r>
              <a:rPr sz="1800" dirty="0">
                <a:solidFill>
                  <a:srgbClr val="001F5F"/>
                </a:solidFill>
                <a:latin typeface="Calibri"/>
                <a:cs typeface="Calibri"/>
              </a:rPr>
              <a:t>me.</a:t>
            </a:r>
            <a:endParaRPr sz="1800" dirty="0">
              <a:latin typeface="Calibri"/>
              <a:cs typeface="Calibri"/>
            </a:endParaRPr>
          </a:p>
        </p:txBody>
      </p:sp>
    </p:spTree>
    <p:extLst>
      <p:ext uri="{BB962C8B-B14F-4D97-AF65-F5344CB8AC3E}">
        <p14:creationId xmlns:p14="http://schemas.microsoft.com/office/powerpoint/2010/main" val="19821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edg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C2373F-C775-44AA-AC3E-AD877BE513D9}"/>
              </a:ext>
            </a:extLst>
          </p:cNvPr>
          <p:cNvSpPr>
            <a:spLocks noGrp="1"/>
          </p:cNvSpPr>
          <p:nvPr>
            <p:ph type="sldNum" sz="quarter" idx="12"/>
          </p:nvPr>
        </p:nvSpPr>
        <p:spPr/>
        <p:txBody>
          <a:bodyPr/>
          <a:lstStyle/>
          <a:p>
            <a:pPr rtl="0"/>
            <a:fld id="{D495E168-DA5E-4888-8D8A-92B118324C14}" type="slidenum">
              <a:rPr lang="fr-FR" noProof="0" smtClean="0"/>
              <a:t>44</a:t>
            </a:fld>
            <a:endParaRPr lang="fr-FR" noProof="0" dirty="0"/>
          </a:p>
        </p:txBody>
      </p:sp>
      <p:sp>
        <p:nvSpPr>
          <p:cNvPr id="4" name="Espace réservé du pied de page 5">
            <a:extLst>
              <a:ext uri="{FF2B5EF4-FFF2-40B4-BE49-F238E27FC236}">
                <a16:creationId xmlns:a16="http://schemas.microsoft.com/office/drawing/2014/main" id="{D86D9758-755C-4FFF-A8EC-A4A1FF7332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3364985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D24B6-BECF-4BE6-9971-53768392C0BB}"/>
              </a:ext>
            </a:extLst>
          </p:cNvPr>
          <p:cNvSpPr>
            <a:spLocks noGrp="1"/>
          </p:cNvSpPr>
          <p:nvPr>
            <p:ph type="title"/>
          </p:nvPr>
        </p:nvSpPr>
        <p:spPr/>
        <p:txBody>
          <a:bodyPr rtlCol="0"/>
          <a:lstStyle/>
          <a:p>
            <a:pPr rtl="0"/>
            <a:r>
              <a:rPr lang="fr-FR" dirty="0"/>
              <a:t>MERCI !</a:t>
            </a:r>
          </a:p>
        </p:txBody>
      </p:sp>
      <p:sp>
        <p:nvSpPr>
          <p:cNvPr id="9" name="Espace réservé pour une image  8">
            <a:extLst>
              <a:ext uri="{FF2B5EF4-FFF2-40B4-BE49-F238E27FC236}">
                <a16:creationId xmlns:a16="http://schemas.microsoft.com/office/drawing/2014/main" id="{E04F8737-F3B9-44CD-BF82-293E1E9B6B4F}"/>
              </a:ext>
            </a:extLst>
          </p:cNvPr>
          <p:cNvSpPr>
            <a:spLocks noGrp="1"/>
          </p:cNvSpPr>
          <p:nvPr>
            <p:ph type="pic" sz="quarter" idx="21"/>
          </p:nvPr>
        </p:nvSpPr>
        <p:spPr/>
      </p:sp>
      <p:pic>
        <p:nvPicPr>
          <p:cNvPr id="11" name="Espace réservé pour une image  9">
            <a:extLst>
              <a:ext uri="{FF2B5EF4-FFF2-40B4-BE49-F238E27FC236}">
                <a16:creationId xmlns:a16="http://schemas.microsoft.com/office/drawing/2014/main" id="{8DF9E855-0EE5-4376-AC99-6BB322A52485}"/>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rcRect l="2184" r="2184"/>
          <a:stretch>
            <a:fillRect/>
          </a:stretch>
        </p:blipFill>
        <p:spPr>
          <a:xfrm>
            <a:off x="5191951" y="0"/>
            <a:ext cx="7008926" cy="5949573"/>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pic>
    </p:spTree>
    <p:extLst>
      <p:ext uri="{BB962C8B-B14F-4D97-AF65-F5344CB8AC3E}">
        <p14:creationId xmlns:p14="http://schemas.microsoft.com/office/powerpoint/2010/main" val="131666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BC1A8D-E693-4704-8E11-5AAB4B40BAEF}"/>
              </a:ext>
            </a:extLst>
          </p:cNvPr>
          <p:cNvSpPr>
            <a:spLocks noGrp="1"/>
          </p:cNvSpPr>
          <p:nvPr>
            <p:ph type="ctrTitle"/>
          </p:nvPr>
        </p:nvSpPr>
        <p:spPr/>
        <p:txBody>
          <a:bodyPr rtlCol="0">
            <a:normAutofit/>
          </a:bodyPr>
          <a:lstStyle/>
          <a:p>
            <a:pPr rtl="0"/>
            <a:r>
              <a:rPr lang="fr-FR" dirty="0"/>
              <a:t>Le handball dans le programme EPS</a:t>
            </a:r>
          </a:p>
        </p:txBody>
      </p:sp>
      <p:sp>
        <p:nvSpPr>
          <p:cNvPr id="5" name="Sous-titre 4">
            <a:extLst>
              <a:ext uri="{FF2B5EF4-FFF2-40B4-BE49-F238E27FC236}">
                <a16:creationId xmlns:a16="http://schemas.microsoft.com/office/drawing/2014/main" id="{18F92ECC-81D7-46DF-AF27-3388655CE442}"/>
              </a:ext>
            </a:extLst>
          </p:cNvPr>
          <p:cNvSpPr>
            <a:spLocks noGrp="1"/>
          </p:cNvSpPr>
          <p:nvPr>
            <p:ph type="subTitle" idx="1"/>
          </p:nvPr>
        </p:nvSpPr>
        <p:spPr/>
        <p:txBody>
          <a:bodyPr rtlCol="0"/>
          <a:lstStyle/>
          <a:p>
            <a:pPr rtl="0"/>
            <a:r>
              <a:rPr lang="fr-FR" dirty="0"/>
              <a:t>Cadre réglementaire et théorique</a:t>
            </a:r>
          </a:p>
        </p:txBody>
      </p:sp>
      <p:pic>
        <p:nvPicPr>
          <p:cNvPr id="10" name="Espace réservé d’image 9">
            <a:extLst>
              <a:ext uri="{FF2B5EF4-FFF2-40B4-BE49-F238E27FC236}">
                <a16:creationId xmlns:a16="http://schemas.microsoft.com/office/drawing/2014/main" id="{262D17B0-1557-47A2-A8D6-91730FF9DB5D}"/>
              </a:ext>
            </a:extLst>
          </p:cNvPr>
          <p:cNvPicPr>
            <a:picLocks noGrp="1" noChangeAspect="1"/>
          </p:cNvPicPr>
          <p:nvPr>
            <p:ph type="pic" sz="quarter" idx="13"/>
          </p:nvPr>
        </p:nvPicPr>
        <p:blipFill>
          <a:blip r:embed="rId3"/>
          <a:stretch>
            <a:fillRect/>
          </a:stretch>
        </p:blipFill>
        <p:spPr>
          <a:xfrm>
            <a:off x="914400" y="2341374"/>
            <a:ext cx="11270894" cy="2638434"/>
          </a:xfrm>
        </p:spPr>
      </p:pic>
      <p:sp>
        <p:nvSpPr>
          <p:cNvPr id="12" name="Espace réservé du numéro de diapositive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rtlCol="0"/>
          <a:lstStyle/>
          <a:p>
            <a:pPr rtl="0"/>
            <a:fld id="{D495E168-DA5E-4888-8D8A-92B118324C14}" type="slidenum">
              <a:rPr lang="fr-FR" smtClean="0"/>
              <a:pPr rtl="0"/>
              <a:t>5</a:t>
            </a:fld>
            <a:endParaRPr lang="fr-FR" dirty="0"/>
          </a:p>
        </p:txBody>
      </p:sp>
      <p:sp>
        <p:nvSpPr>
          <p:cNvPr id="15" name="Espace réservé du pied de page 5">
            <a:extLst>
              <a:ext uri="{FF2B5EF4-FFF2-40B4-BE49-F238E27FC236}">
                <a16:creationId xmlns:a16="http://schemas.microsoft.com/office/drawing/2014/main" id="{EC00FEAE-5ADF-486D-921F-1901EE4E61E8}"/>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415110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6</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fontScale="90000"/>
          </a:bodyPr>
          <a:lstStyle/>
          <a:p>
            <a:r>
              <a:rPr lang="fr-FR" dirty="0"/>
              <a:t>Pour vous, le handball à l’école, c’est…</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125364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F96725-F1A6-48A2-9EB0-C3D45938ECA7}"/>
              </a:ext>
            </a:extLst>
          </p:cNvPr>
          <p:cNvSpPr>
            <a:spLocks noGrp="1"/>
          </p:cNvSpPr>
          <p:nvPr>
            <p:ph type="sldNum" sz="quarter" idx="12"/>
          </p:nvPr>
        </p:nvSpPr>
        <p:spPr/>
        <p:txBody>
          <a:bodyPr/>
          <a:lstStyle/>
          <a:p>
            <a:pPr rtl="0"/>
            <a:fld id="{D495E168-DA5E-4888-8D8A-92B118324C14}" type="slidenum">
              <a:rPr lang="fr-FR" noProof="0" smtClean="0"/>
              <a:t>7</a:t>
            </a:fld>
            <a:endParaRPr lang="fr-FR" noProof="0"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a:bodyPr>
          <a:lstStyle/>
          <a:p>
            <a:r>
              <a:rPr lang="fr-FR" dirty="0"/>
              <a:t>Les enjeux de l’EPS</a:t>
            </a:r>
          </a:p>
        </p:txBody>
      </p:sp>
      <p:sp>
        <p:nvSpPr>
          <p:cNvPr id="8" name="Espace réservé du pied de page 5">
            <a:extLst>
              <a:ext uri="{FF2B5EF4-FFF2-40B4-BE49-F238E27FC236}">
                <a16:creationId xmlns:a16="http://schemas.microsoft.com/office/drawing/2014/main" id="{77AEA0A9-150C-4310-BEB4-A49768C63287}"/>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
        <p:nvSpPr>
          <p:cNvPr id="2" name="Rectangle 1">
            <a:extLst>
              <a:ext uri="{FF2B5EF4-FFF2-40B4-BE49-F238E27FC236}">
                <a16:creationId xmlns:a16="http://schemas.microsoft.com/office/drawing/2014/main" id="{3390E5F9-2F1B-43F0-9DBA-5895E2CF07B0}"/>
              </a:ext>
            </a:extLst>
          </p:cNvPr>
          <p:cNvSpPr/>
          <p:nvPr/>
        </p:nvSpPr>
        <p:spPr>
          <a:xfrm>
            <a:off x="838199" y="1994264"/>
            <a:ext cx="10953307" cy="3434466"/>
          </a:xfrm>
          <a:prstGeom prst="rect">
            <a:avLst/>
          </a:prstGeom>
        </p:spPr>
        <p:txBody>
          <a:bodyPr wrap="square">
            <a:spAutoFit/>
          </a:bodyPr>
          <a:lstStyle/>
          <a:p>
            <a:pPr marL="12700">
              <a:lnSpc>
                <a:spcPct val="100000"/>
              </a:lnSpc>
            </a:pPr>
            <a:r>
              <a:rPr lang="fr-FR" sz="2000" b="1" dirty="0">
                <a:solidFill>
                  <a:srgbClr val="008EDC"/>
                </a:solidFill>
              </a:rPr>
              <a:t>Tout au long de la scolarité, l'éducation physique et sportive a pour finalité de :</a:t>
            </a:r>
          </a:p>
          <a:p>
            <a:pPr marL="12700">
              <a:lnSpc>
                <a:spcPct val="100000"/>
              </a:lnSpc>
            </a:pPr>
            <a:endParaRPr lang="fr-FR" sz="2000" dirty="0">
              <a:latin typeface="Garamond"/>
              <a:cs typeface="Garamond"/>
            </a:endParaRPr>
          </a:p>
          <a:p>
            <a:pPr marL="299085" indent="-286385">
              <a:lnSpc>
                <a:spcPct val="150000"/>
              </a:lnSpc>
              <a:buClr>
                <a:srgbClr val="0033CC"/>
              </a:buClr>
              <a:buFont typeface="Arial"/>
              <a:buChar char="•"/>
              <a:tabLst>
                <a:tab pos="299720" algn="l"/>
              </a:tabLst>
            </a:pPr>
            <a:r>
              <a:rPr lang="fr-FR" sz="2000" b="1" spc="5" dirty="0">
                <a:solidFill>
                  <a:srgbClr val="0033CC"/>
                </a:solidFill>
                <a:latin typeface="Garamond"/>
                <a:cs typeface="Garamond"/>
              </a:rPr>
              <a:t>f</a:t>
            </a:r>
            <a:r>
              <a:rPr lang="fr-FR" sz="2000" b="1" spc="-10" dirty="0">
                <a:solidFill>
                  <a:srgbClr val="0033CC"/>
                </a:solidFill>
                <a:latin typeface="Garamond"/>
                <a:cs typeface="Garamond"/>
              </a:rPr>
              <a:t>o</a:t>
            </a:r>
            <a:r>
              <a:rPr lang="fr-FR" sz="2000" b="1" spc="55" dirty="0">
                <a:solidFill>
                  <a:srgbClr val="0033CC"/>
                </a:solidFill>
                <a:latin typeface="Garamond"/>
                <a:cs typeface="Garamond"/>
              </a:rPr>
              <a:t>r</a:t>
            </a:r>
            <a:r>
              <a:rPr lang="fr-FR" sz="2000" b="1" spc="-10" dirty="0">
                <a:solidFill>
                  <a:srgbClr val="0033CC"/>
                </a:solidFill>
                <a:latin typeface="Garamond"/>
                <a:cs typeface="Garamond"/>
              </a:rPr>
              <a:t>mer</a:t>
            </a:r>
            <a:r>
              <a:rPr lang="fr-FR" sz="2000" b="1" spc="30" dirty="0">
                <a:solidFill>
                  <a:srgbClr val="0033CC"/>
                </a:solidFill>
                <a:latin typeface="Garamond"/>
                <a:cs typeface="Garamond"/>
              </a:rPr>
              <a:t> </a:t>
            </a:r>
            <a:r>
              <a:rPr lang="fr-FR" sz="2000" b="1" spc="-5" dirty="0">
                <a:solidFill>
                  <a:srgbClr val="0033CC"/>
                </a:solidFill>
                <a:latin typeface="Garamond"/>
                <a:cs typeface="Garamond"/>
              </a:rPr>
              <a:t>u</a:t>
            </a:r>
            <a:r>
              <a:rPr lang="fr-FR" sz="2000" b="1" dirty="0">
                <a:solidFill>
                  <a:srgbClr val="0033CC"/>
                </a:solidFill>
                <a:latin typeface="Garamond"/>
                <a:cs typeface="Garamond"/>
              </a:rPr>
              <a:t>n</a:t>
            </a:r>
            <a:r>
              <a:rPr lang="fr-FR" sz="2000" b="1" spc="5" dirty="0">
                <a:solidFill>
                  <a:srgbClr val="0033CC"/>
                </a:solidFill>
                <a:latin typeface="Garamond"/>
                <a:cs typeface="Garamond"/>
              </a:rPr>
              <a:t> </a:t>
            </a:r>
            <a:r>
              <a:rPr lang="fr-FR" sz="2000" b="1" dirty="0">
                <a:solidFill>
                  <a:srgbClr val="0033CC"/>
                </a:solidFill>
                <a:latin typeface="Garamond"/>
                <a:cs typeface="Garamond"/>
              </a:rPr>
              <a:t>c</a:t>
            </a:r>
            <a:r>
              <a:rPr lang="fr-FR" sz="2000" b="1" spc="-10" dirty="0">
                <a:solidFill>
                  <a:srgbClr val="0033CC"/>
                </a:solidFill>
                <a:latin typeface="Garamond"/>
                <a:cs typeface="Garamond"/>
              </a:rPr>
              <a:t>ito</a:t>
            </a:r>
            <a:r>
              <a:rPr lang="fr-FR" sz="2000" b="1" spc="-55" dirty="0">
                <a:solidFill>
                  <a:srgbClr val="0033CC"/>
                </a:solidFill>
                <a:latin typeface="Garamond"/>
                <a:cs typeface="Garamond"/>
              </a:rPr>
              <a:t>y</a:t>
            </a:r>
            <a:r>
              <a:rPr lang="fr-FR" sz="2000" b="1" spc="-10" dirty="0">
                <a:solidFill>
                  <a:srgbClr val="0033CC"/>
                </a:solidFill>
                <a:latin typeface="Garamond"/>
                <a:cs typeface="Garamond"/>
              </a:rPr>
              <a:t>en</a:t>
            </a:r>
            <a:r>
              <a:rPr lang="fr-FR" sz="2000" b="1" spc="45" dirty="0">
                <a:solidFill>
                  <a:srgbClr val="0033CC"/>
                </a:solidFill>
                <a:latin typeface="Garamond"/>
                <a:cs typeface="Garamond"/>
              </a:rPr>
              <a:t> </a:t>
            </a:r>
            <a:r>
              <a:rPr lang="fr-FR" sz="2000" b="1" spc="-5" dirty="0">
                <a:solidFill>
                  <a:srgbClr val="0033CC"/>
                </a:solidFill>
                <a:latin typeface="Garamond"/>
                <a:cs typeface="Garamond"/>
              </a:rPr>
              <a:t>lucide ;</a:t>
            </a:r>
            <a:endParaRPr lang="fr-FR" sz="2000" b="1" dirty="0">
              <a:solidFill>
                <a:srgbClr val="0033CC"/>
              </a:solidFill>
              <a:latin typeface="Garamond"/>
              <a:cs typeface="Garamond"/>
            </a:endParaRPr>
          </a:p>
          <a:p>
            <a:pPr marL="299085" indent="-286385">
              <a:lnSpc>
                <a:spcPct val="150000"/>
              </a:lnSpc>
              <a:buClr>
                <a:srgbClr val="0033CC"/>
              </a:buClr>
              <a:buFont typeface="Arial"/>
              <a:buChar char="•"/>
              <a:tabLst>
                <a:tab pos="299720" algn="l"/>
              </a:tabLst>
            </a:pPr>
            <a:r>
              <a:rPr lang="fr-FR" sz="2000" b="1" spc="-5" dirty="0">
                <a:solidFill>
                  <a:srgbClr val="0033CC"/>
                </a:solidFill>
                <a:latin typeface="Garamond"/>
                <a:cs typeface="Garamond"/>
              </a:rPr>
              <a:t>l</a:t>
            </a:r>
            <a:r>
              <a:rPr lang="fr-FR" sz="2000" b="1" dirty="0">
                <a:solidFill>
                  <a:srgbClr val="0033CC"/>
                </a:solidFill>
                <a:latin typeface="Garamond"/>
                <a:cs typeface="Garamond"/>
              </a:rPr>
              <a:t>e r</a:t>
            </a:r>
            <a:r>
              <a:rPr lang="fr-FR" sz="2000" b="1" spc="-10" dirty="0">
                <a:solidFill>
                  <a:srgbClr val="0033CC"/>
                </a:solidFill>
                <a:latin typeface="Garamond"/>
                <a:cs typeface="Garamond"/>
              </a:rPr>
              <a:t>end</a:t>
            </a:r>
            <a:r>
              <a:rPr lang="fr-FR" sz="2000" b="1" dirty="0">
                <a:solidFill>
                  <a:srgbClr val="0033CC"/>
                </a:solidFill>
                <a:latin typeface="Garamond"/>
                <a:cs typeface="Garamond"/>
              </a:rPr>
              <a:t>r</a:t>
            </a:r>
            <a:r>
              <a:rPr lang="fr-FR" sz="2000" b="1" spc="-10" dirty="0">
                <a:solidFill>
                  <a:srgbClr val="0033CC"/>
                </a:solidFill>
                <a:latin typeface="Garamond"/>
                <a:cs typeface="Garamond"/>
              </a:rPr>
              <a:t>e</a:t>
            </a:r>
            <a:r>
              <a:rPr lang="fr-FR" sz="2000" b="1" spc="35" dirty="0">
                <a:solidFill>
                  <a:srgbClr val="0033CC"/>
                </a:solidFill>
                <a:latin typeface="Garamond"/>
                <a:cs typeface="Garamond"/>
              </a:rPr>
              <a:t> </a:t>
            </a:r>
            <a:r>
              <a:rPr lang="fr-FR" sz="2000" b="1" spc="-10" dirty="0">
                <a:solidFill>
                  <a:srgbClr val="0033CC"/>
                </a:solidFill>
                <a:latin typeface="Garamond"/>
                <a:cs typeface="Garamond"/>
              </a:rPr>
              <a:t>autono</a:t>
            </a:r>
            <a:r>
              <a:rPr lang="fr-FR" sz="2000" b="1" spc="-15" dirty="0">
                <a:solidFill>
                  <a:srgbClr val="0033CC"/>
                </a:solidFill>
                <a:latin typeface="Garamond"/>
                <a:cs typeface="Garamond"/>
              </a:rPr>
              <a:t>m</a:t>
            </a:r>
            <a:r>
              <a:rPr lang="fr-FR" sz="2000" b="1" dirty="0">
                <a:solidFill>
                  <a:srgbClr val="0033CC"/>
                </a:solidFill>
                <a:latin typeface="Garamond"/>
                <a:cs typeface="Garamond"/>
              </a:rPr>
              <a:t>e,</a:t>
            </a:r>
            <a:r>
              <a:rPr lang="fr-FR" sz="2000" b="1" spc="-5" dirty="0">
                <a:solidFill>
                  <a:srgbClr val="0033CC"/>
                </a:solidFill>
                <a:latin typeface="Garamond"/>
                <a:cs typeface="Garamond"/>
              </a:rPr>
              <a:t> p</a:t>
            </a:r>
            <a:r>
              <a:rPr lang="fr-FR" sz="2000" b="1" spc="-30" dirty="0">
                <a:solidFill>
                  <a:srgbClr val="0033CC"/>
                </a:solidFill>
                <a:latin typeface="Garamond"/>
                <a:cs typeface="Garamond"/>
              </a:rPr>
              <a:t>h</a:t>
            </a:r>
            <a:r>
              <a:rPr lang="fr-FR" sz="2000" b="1" spc="-10" dirty="0">
                <a:solidFill>
                  <a:srgbClr val="0033CC"/>
                </a:solidFill>
                <a:latin typeface="Garamond"/>
                <a:cs typeface="Garamond"/>
              </a:rPr>
              <a:t>y</a:t>
            </a:r>
            <a:r>
              <a:rPr lang="fr-FR" sz="2000" b="1" spc="-20" dirty="0">
                <a:solidFill>
                  <a:srgbClr val="0033CC"/>
                </a:solidFill>
                <a:latin typeface="Garamond"/>
                <a:cs typeface="Garamond"/>
              </a:rPr>
              <a:t>s</a:t>
            </a:r>
            <a:r>
              <a:rPr lang="fr-FR" sz="2000" b="1" spc="-5" dirty="0">
                <a:solidFill>
                  <a:srgbClr val="0033CC"/>
                </a:solidFill>
                <a:latin typeface="Garamond"/>
                <a:cs typeface="Garamond"/>
              </a:rPr>
              <a:t>ique</a:t>
            </a:r>
            <a:r>
              <a:rPr lang="fr-FR" sz="2000" b="1" spc="15" dirty="0">
                <a:solidFill>
                  <a:srgbClr val="0033CC"/>
                </a:solidFill>
                <a:latin typeface="Garamond"/>
                <a:cs typeface="Garamond"/>
              </a:rPr>
              <a:t>m</a:t>
            </a:r>
            <a:r>
              <a:rPr lang="fr-FR" sz="2000" b="1" spc="-10" dirty="0">
                <a:solidFill>
                  <a:srgbClr val="0033CC"/>
                </a:solidFill>
                <a:latin typeface="Garamond"/>
                <a:cs typeface="Garamond"/>
              </a:rPr>
              <a:t>ent</a:t>
            </a:r>
            <a:r>
              <a:rPr lang="fr-FR" sz="2000" b="1" spc="60" dirty="0">
                <a:solidFill>
                  <a:srgbClr val="0033CC"/>
                </a:solidFill>
                <a:latin typeface="Garamond"/>
                <a:cs typeface="Garamond"/>
              </a:rPr>
              <a:t> </a:t>
            </a:r>
            <a:r>
              <a:rPr lang="fr-FR" sz="2000" b="1" spc="-10" dirty="0">
                <a:solidFill>
                  <a:srgbClr val="0033CC"/>
                </a:solidFill>
                <a:latin typeface="Garamond"/>
                <a:cs typeface="Garamond"/>
              </a:rPr>
              <a:t>et</a:t>
            </a:r>
            <a:r>
              <a:rPr lang="fr-FR" sz="2000" b="1" dirty="0">
                <a:solidFill>
                  <a:srgbClr val="0033CC"/>
                </a:solidFill>
                <a:latin typeface="Garamond"/>
                <a:cs typeface="Garamond"/>
              </a:rPr>
              <a:t> </a:t>
            </a:r>
            <a:r>
              <a:rPr lang="fr-FR" sz="2000" b="1" spc="-10" dirty="0">
                <a:solidFill>
                  <a:srgbClr val="0033CC"/>
                </a:solidFill>
                <a:latin typeface="Garamond"/>
                <a:cs typeface="Garamond"/>
              </a:rPr>
              <a:t>s</a:t>
            </a:r>
            <a:r>
              <a:rPr lang="fr-FR" sz="2000" b="1" spc="-20" dirty="0">
                <a:solidFill>
                  <a:srgbClr val="0033CC"/>
                </a:solidFill>
                <a:latin typeface="Garamond"/>
                <a:cs typeface="Garamond"/>
              </a:rPr>
              <a:t>o</a:t>
            </a:r>
            <a:r>
              <a:rPr lang="fr-FR" sz="2000" b="1" dirty="0">
                <a:solidFill>
                  <a:srgbClr val="0033CC"/>
                </a:solidFill>
                <a:latin typeface="Garamond"/>
                <a:cs typeface="Garamond"/>
              </a:rPr>
              <a:t>c</a:t>
            </a:r>
            <a:r>
              <a:rPr lang="fr-FR" sz="2000" b="1" spc="-10" dirty="0">
                <a:solidFill>
                  <a:srgbClr val="0033CC"/>
                </a:solidFill>
                <a:latin typeface="Garamond"/>
                <a:cs typeface="Garamond"/>
              </a:rPr>
              <a:t>ialement</a:t>
            </a:r>
            <a:r>
              <a:rPr lang="fr-FR" sz="2000" b="1" spc="40" dirty="0">
                <a:solidFill>
                  <a:srgbClr val="0033CC"/>
                </a:solidFill>
                <a:latin typeface="Garamond"/>
                <a:cs typeface="Garamond"/>
              </a:rPr>
              <a:t> </a:t>
            </a:r>
            <a:r>
              <a:rPr lang="fr-FR" sz="2000" b="1" dirty="0">
                <a:solidFill>
                  <a:srgbClr val="0033CC"/>
                </a:solidFill>
                <a:latin typeface="Garamond"/>
                <a:cs typeface="Garamond"/>
              </a:rPr>
              <a:t>éduqué,</a:t>
            </a:r>
            <a:r>
              <a:rPr lang="fr-FR" sz="2000" b="1" spc="20" dirty="0">
                <a:solidFill>
                  <a:srgbClr val="0033CC"/>
                </a:solidFill>
                <a:latin typeface="Garamond"/>
                <a:cs typeface="Garamond"/>
              </a:rPr>
              <a:t> </a:t>
            </a:r>
            <a:r>
              <a:rPr lang="fr-FR" sz="2000" b="1" spc="-5" dirty="0">
                <a:solidFill>
                  <a:srgbClr val="0033CC"/>
                </a:solidFill>
                <a:latin typeface="Garamond"/>
                <a:cs typeface="Garamond"/>
              </a:rPr>
              <a:t>da</a:t>
            </a:r>
            <a:r>
              <a:rPr lang="fr-FR" sz="2000" b="1" spc="5" dirty="0">
                <a:solidFill>
                  <a:srgbClr val="0033CC"/>
                </a:solidFill>
                <a:latin typeface="Garamond"/>
                <a:cs typeface="Garamond"/>
              </a:rPr>
              <a:t>n</a:t>
            </a:r>
            <a:r>
              <a:rPr lang="fr-FR" sz="2000" b="1" spc="-10" dirty="0">
                <a:solidFill>
                  <a:srgbClr val="0033CC"/>
                </a:solidFill>
                <a:latin typeface="Garamond"/>
                <a:cs typeface="Garamond"/>
              </a:rPr>
              <a:t>s</a:t>
            </a:r>
            <a:r>
              <a:rPr lang="fr-FR" sz="2000" b="1" spc="5" dirty="0">
                <a:solidFill>
                  <a:srgbClr val="0033CC"/>
                </a:solidFill>
                <a:latin typeface="Garamond"/>
                <a:cs typeface="Garamond"/>
              </a:rPr>
              <a:t> </a:t>
            </a:r>
            <a:r>
              <a:rPr lang="fr-FR" sz="2000" b="1" spc="-5" dirty="0">
                <a:solidFill>
                  <a:srgbClr val="0033CC"/>
                </a:solidFill>
                <a:latin typeface="Garamond"/>
                <a:cs typeface="Garamond"/>
              </a:rPr>
              <a:t>l</a:t>
            </a:r>
            <a:r>
              <a:rPr lang="fr-FR" sz="2000" b="1" dirty="0">
                <a:solidFill>
                  <a:srgbClr val="0033CC"/>
                </a:solidFill>
                <a:latin typeface="Garamond"/>
                <a:cs typeface="Garamond"/>
              </a:rPr>
              <a:t>e</a:t>
            </a:r>
            <a:r>
              <a:rPr lang="fr-FR" sz="2000" b="1" spc="-10" dirty="0">
                <a:solidFill>
                  <a:srgbClr val="0033CC"/>
                </a:solidFill>
                <a:latin typeface="Garamond"/>
                <a:cs typeface="Garamond"/>
              </a:rPr>
              <a:t> </a:t>
            </a:r>
            <a:r>
              <a:rPr lang="fr-FR" sz="2000" b="1" spc="-20" dirty="0">
                <a:solidFill>
                  <a:srgbClr val="0033CC"/>
                </a:solidFill>
                <a:latin typeface="Garamond"/>
                <a:cs typeface="Garamond"/>
              </a:rPr>
              <a:t>s</a:t>
            </a:r>
            <a:r>
              <a:rPr lang="fr-FR" sz="2000" b="1" dirty="0">
                <a:solidFill>
                  <a:srgbClr val="0033CC"/>
                </a:solidFill>
                <a:latin typeface="Garamond"/>
                <a:cs typeface="Garamond"/>
              </a:rPr>
              <a:t>ouci</a:t>
            </a:r>
            <a:r>
              <a:rPr lang="fr-FR" sz="2000" b="1" spc="20" dirty="0">
                <a:solidFill>
                  <a:srgbClr val="0033CC"/>
                </a:solidFill>
                <a:latin typeface="Garamond"/>
                <a:cs typeface="Garamond"/>
              </a:rPr>
              <a:t> </a:t>
            </a:r>
            <a:r>
              <a:rPr lang="fr-FR" sz="2000" b="1" spc="-5" dirty="0">
                <a:solidFill>
                  <a:srgbClr val="0033CC"/>
                </a:solidFill>
                <a:latin typeface="Garamond"/>
                <a:cs typeface="Garamond"/>
              </a:rPr>
              <a:t>d</a:t>
            </a:r>
            <a:r>
              <a:rPr lang="fr-FR" sz="2000" b="1" dirty="0">
                <a:solidFill>
                  <a:srgbClr val="0033CC"/>
                </a:solidFill>
                <a:latin typeface="Garamond"/>
                <a:cs typeface="Garamond"/>
              </a:rPr>
              <a:t>u</a:t>
            </a:r>
            <a:r>
              <a:rPr lang="fr-FR" sz="2000" b="1" spc="20" dirty="0">
                <a:solidFill>
                  <a:srgbClr val="0033CC"/>
                </a:solidFill>
                <a:latin typeface="Garamond"/>
                <a:cs typeface="Garamond"/>
              </a:rPr>
              <a:t> </a:t>
            </a:r>
            <a:r>
              <a:rPr lang="fr-FR" sz="2000" b="1" spc="-5" dirty="0">
                <a:solidFill>
                  <a:srgbClr val="0033CC"/>
                </a:solidFill>
                <a:latin typeface="Garamond"/>
                <a:cs typeface="Garamond"/>
              </a:rPr>
              <a:t>v</a:t>
            </a:r>
            <a:r>
              <a:rPr lang="fr-FR" sz="2000" b="1" spc="-35" dirty="0">
                <a:solidFill>
                  <a:srgbClr val="0033CC"/>
                </a:solidFill>
                <a:latin typeface="Garamond"/>
                <a:cs typeface="Garamond"/>
              </a:rPr>
              <a:t>i</a:t>
            </a:r>
            <a:r>
              <a:rPr lang="fr-FR" sz="2000" b="1" spc="-5" dirty="0">
                <a:solidFill>
                  <a:srgbClr val="0033CC"/>
                </a:solidFill>
                <a:latin typeface="Garamond"/>
                <a:cs typeface="Garamond"/>
              </a:rPr>
              <a:t>v</a:t>
            </a:r>
            <a:r>
              <a:rPr lang="fr-FR" sz="2000" b="1" spc="15" dirty="0">
                <a:solidFill>
                  <a:srgbClr val="0033CC"/>
                </a:solidFill>
                <a:latin typeface="Garamond"/>
                <a:cs typeface="Garamond"/>
              </a:rPr>
              <a:t>r</a:t>
            </a:r>
            <a:r>
              <a:rPr lang="fr-FR" sz="2000" b="1" spc="-10" dirty="0">
                <a:solidFill>
                  <a:srgbClr val="0033CC"/>
                </a:solidFill>
                <a:latin typeface="Garamond"/>
                <a:cs typeface="Garamond"/>
              </a:rPr>
              <a:t>e</a:t>
            </a:r>
            <a:r>
              <a:rPr lang="fr-FR" sz="2000" b="1" spc="10" dirty="0">
                <a:solidFill>
                  <a:srgbClr val="0033CC"/>
                </a:solidFill>
                <a:latin typeface="Garamond"/>
                <a:cs typeface="Garamond"/>
              </a:rPr>
              <a:t> </a:t>
            </a:r>
            <a:r>
              <a:rPr lang="fr-FR" sz="2000" b="1" spc="-10" dirty="0">
                <a:solidFill>
                  <a:srgbClr val="0033CC"/>
                </a:solidFill>
                <a:latin typeface="Garamond"/>
                <a:cs typeface="Garamond"/>
              </a:rPr>
              <a:t>en</a:t>
            </a:r>
            <a:r>
              <a:rPr lang="fr-FR" sz="2000" b="1" spc="-20" dirty="0">
                <a:solidFill>
                  <a:srgbClr val="0033CC"/>
                </a:solidFill>
                <a:latin typeface="Garamond"/>
                <a:cs typeface="Garamond"/>
              </a:rPr>
              <a:t>s</a:t>
            </a:r>
            <a:r>
              <a:rPr lang="fr-FR" sz="2000" b="1" dirty="0">
                <a:solidFill>
                  <a:srgbClr val="0033CC"/>
                </a:solidFill>
                <a:latin typeface="Garamond"/>
                <a:cs typeface="Garamond"/>
              </a:rPr>
              <a:t>emble ;</a:t>
            </a:r>
          </a:p>
          <a:p>
            <a:pPr marL="299085" indent="-286385">
              <a:lnSpc>
                <a:spcPct val="150000"/>
              </a:lnSpc>
              <a:buClr>
                <a:srgbClr val="0033CC"/>
              </a:buClr>
              <a:buFont typeface="Arial"/>
              <a:buChar char="•"/>
              <a:tabLst>
                <a:tab pos="299720" algn="l"/>
              </a:tabLst>
            </a:pPr>
            <a:r>
              <a:rPr lang="fr-FR" sz="2000" b="1" dirty="0">
                <a:solidFill>
                  <a:srgbClr val="0033CC"/>
                </a:solidFill>
                <a:latin typeface="Garamond"/>
                <a:cs typeface="Garamond"/>
              </a:rPr>
              <a:t>l’amen</a:t>
            </a:r>
            <a:r>
              <a:rPr lang="fr-FR" sz="2000" b="1" spc="-10" dirty="0">
                <a:solidFill>
                  <a:srgbClr val="0033CC"/>
                </a:solidFill>
                <a:latin typeface="Garamond"/>
                <a:cs typeface="Garamond"/>
              </a:rPr>
              <a:t>e</a:t>
            </a:r>
            <a:r>
              <a:rPr lang="fr-FR" sz="2000" b="1" dirty="0">
                <a:solidFill>
                  <a:srgbClr val="0033CC"/>
                </a:solidFill>
                <a:latin typeface="Garamond"/>
                <a:cs typeface="Garamond"/>
              </a:rPr>
              <a:t>r</a:t>
            </a:r>
            <a:r>
              <a:rPr lang="fr-FR" sz="2000" b="1" spc="20" dirty="0">
                <a:solidFill>
                  <a:srgbClr val="0033CC"/>
                </a:solidFill>
                <a:latin typeface="Garamond"/>
                <a:cs typeface="Garamond"/>
              </a:rPr>
              <a:t> </a:t>
            </a:r>
            <a:r>
              <a:rPr lang="fr-FR" sz="2000" b="1" dirty="0">
                <a:solidFill>
                  <a:srgbClr val="0033CC"/>
                </a:solidFill>
                <a:latin typeface="Garamond"/>
                <a:cs typeface="Garamond"/>
              </a:rPr>
              <a:t>à</a:t>
            </a:r>
            <a:r>
              <a:rPr lang="fr-FR" sz="2000" b="1" spc="-5" dirty="0">
                <a:solidFill>
                  <a:srgbClr val="0033CC"/>
                </a:solidFill>
                <a:latin typeface="Garamond"/>
                <a:cs typeface="Garamond"/>
              </a:rPr>
              <a:t> </a:t>
            </a:r>
            <a:r>
              <a:rPr lang="fr-FR" sz="2000" b="1" spc="10" dirty="0">
                <a:solidFill>
                  <a:srgbClr val="0033CC"/>
                </a:solidFill>
                <a:latin typeface="Garamond"/>
                <a:cs typeface="Garamond"/>
              </a:rPr>
              <a:t>r</a:t>
            </a:r>
            <a:r>
              <a:rPr lang="fr-FR" sz="2000" b="1" dirty="0">
                <a:solidFill>
                  <a:srgbClr val="0033CC"/>
                </a:solidFill>
                <a:latin typeface="Garamond"/>
                <a:cs typeface="Garamond"/>
              </a:rPr>
              <a:t>e</a:t>
            </a:r>
            <a:r>
              <a:rPr lang="fr-FR" sz="2000" b="1" spc="-15" dirty="0">
                <a:solidFill>
                  <a:srgbClr val="0033CC"/>
                </a:solidFill>
                <a:latin typeface="Garamond"/>
                <a:cs typeface="Garamond"/>
              </a:rPr>
              <a:t>c</a:t>
            </a:r>
            <a:r>
              <a:rPr lang="fr-FR" sz="2000" b="1" dirty="0">
                <a:solidFill>
                  <a:srgbClr val="0033CC"/>
                </a:solidFill>
                <a:latin typeface="Garamond"/>
                <a:cs typeface="Garamond"/>
              </a:rPr>
              <a:t>her</a:t>
            </a:r>
            <a:r>
              <a:rPr lang="fr-FR" sz="2000" b="1" spc="-10" dirty="0">
                <a:solidFill>
                  <a:srgbClr val="0033CC"/>
                </a:solidFill>
                <a:latin typeface="Garamond"/>
                <a:cs typeface="Garamond"/>
              </a:rPr>
              <a:t>c</a:t>
            </a:r>
            <a:r>
              <a:rPr lang="fr-FR" sz="2000" b="1" dirty="0">
                <a:solidFill>
                  <a:srgbClr val="0033CC"/>
                </a:solidFill>
                <a:latin typeface="Garamond"/>
                <a:cs typeface="Garamond"/>
              </a:rPr>
              <a:t>h</a:t>
            </a:r>
            <a:r>
              <a:rPr lang="fr-FR" sz="2000" b="1" spc="5" dirty="0">
                <a:solidFill>
                  <a:srgbClr val="0033CC"/>
                </a:solidFill>
                <a:latin typeface="Garamond"/>
                <a:cs typeface="Garamond"/>
              </a:rPr>
              <a:t>e</a:t>
            </a:r>
            <a:r>
              <a:rPr lang="fr-FR" sz="2000" b="1" dirty="0">
                <a:solidFill>
                  <a:srgbClr val="0033CC"/>
                </a:solidFill>
                <a:latin typeface="Garamond"/>
                <a:cs typeface="Garamond"/>
              </a:rPr>
              <a:t>r</a:t>
            </a:r>
            <a:r>
              <a:rPr lang="fr-FR" sz="2000" b="1" spc="55" dirty="0">
                <a:solidFill>
                  <a:srgbClr val="0033CC"/>
                </a:solidFill>
                <a:latin typeface="Garamond"/>
                <a:cs typeface="Garamond"/>
              </a:rPr>
              <a:t> </a:t>
            </a:r>
            <a:r>
              <a:rPr lang="fr-FR" sz="2000" b="1" dirty="0">
                <a:solidFill>
                  <a:srgbClr val="0033CC"/>
                </a:solidFill>
                <a:latin typeface="Garamond"/>
                <a:cs typeface="Garamond"/>
              </a:rPr>
              <a:t>le</a:t>
            </a:r>
            <a:r>
              <a:rPr lang="fr-FR" sz="2000" b="1" spc="-5" dirty="0">
                <a:solidFill>
                  <a:srgbClr val="0033CC"/>
                </a:solidFill>
                <a:latin typeface="Garamond"/>
                <a:cs typeface="Garamond"/>
              </a:rPr>
              <a:t> </a:t>
            </a:r>
            <a:r>
              <a:rPr lang="fr-FR" sz="2000" b="1" spc="5" dirty="0">
                <a:solidFill>
                  <a:srgbClr val="0033CC"/>
                </a:solidFill>
                <a:latin typeface="Garamond"/>
                <a:cs typeface="Garamond"/>
              </a:rPr>
              <a:t>b</a:t>
            </a:r>
            <a:r>
              <a:rPr lang="fr-FR" sz="2000" b="1" dirty="0">
                <a:solidFill>
                  <a:srgbClr val="0033CC"/>
                </a:solidFill>
                <a:latin typeface="Garamond"/>
                <a:cs typeface="Garamond"/>
              </a:rPr>
              <a:t>i</a:t>
            </a:r>
            <a:r>
              <a:rPr lang="fr-FR" sz="2000" b="1" spc="-10" dirty="0">
                <a:solidFill>
                  <a:srgbClr val="0033CC"/>
                </a:solidFill>
                <a:latin typeface="Garamond"/>
                <a:cs typeface="Garamond"/>
              </a:rPr>
              <a:t>e</a:t>
            </a:r>
            <a:r>
              <a:rPr lang="fr-FR" sz="2000" b="1" spc="10" dirty="0">
                <a:solidFill>
                  <a:srgbClr val="0033CC"/>
                </a:solidFill>
                <a:latin typeface="Garamond"/>
                <a:cs typeface="Garamond"/>
              </a:rPr>
              <a:t>n</a:t>
            </a:r>
            <a:r>
              <a:rPr lang="fr-FR" sz="2000" b="1" spc="-5" dirty="0">
                <a:solidFill>
                  <a:srgbClr val="0033CC"/>
                </a:solidFill>
                <a:latin typeface="Garamond"/>
                <a:cs typeface="Garamond"/>
              </a:rPr>
              <a:t>-</a:t>
            </a:r>
            <a:r>
              <a:rPr lang="fr-FR" sz="2000" b="1" dirty="0">
                <a:solidFill>
                  <a:srgbClr val="0033CC"/>
                </a:solidFill>
                <a:latin typeface="Garamond"/>
                <a:cs typeface="Garamond"/>
              </a:rPr>
              <a:t>ê</a:t>
            </a:r>
            <a:r>
              <a:rPr lang="fr-FR" sz="2000" b="1" spc="-5" dirty="0">
                <a:solidFill>
                  <a:srgbClr val="0033CC"/>
                </a:solidFill>
                <a:latin typeface="Garamond"/>
                <a:cs typeface="Garamond"/>
              </a:rPr>
              <a:t>t</a:t>
            </a:r>
            <a:r>
              <a:rPr lang="fr-FR" sz="2000" b="1" spc="10" dirty="0">
                <a:solidFill>
                  <a:srgbClr val="0033CC"/>
                </a:solidFill>
                <a:latin typeface="Garamond"/>
                <a:cs typeface="Garamond"/>
              </a:rPr>
              <a:t>r</a:t>
            </a:r>
            <a:r>
              <a:rPr lang="fr-FR" sz="2000" b="1" dirty="0">
                <a:solidFill>
                  <a:srgbClr val="0033CC"/>
                </a:solidFill>
                <a:latin typeface="Garamond"/>
                <a:cs typeface="Garamond"/>
              </a:rPr>
              <a:t>e</a:t>
            </a:r>
            <a:r>
              <a:rPr lang="fr-FR" sz="2000" b="1" spc="45" dirty="0">
                <a:solidFill>
                  <a:srgbClr val="0033CC"/>
                </a:solidFill>
                <a:latin typeface="Garamond"/>
                <a:cs typeface="Garamond"/>
              </a:rPr>
              <a:t> </a:t>
            </a:r>
            <a:r>
              <a:rPr lang="fr-FR" sz="2000" b="1" dirty="0">
                <a:solidFill>
                  <a:srgbClr val="0033CC"/>
                </a:solidFill>
                <a:latin typeface="Garamond"/>
                <a:cs typeface="Garamond"/>
              </a:rPr>
              <a:t>et</a:t>
            </a:r>
            <a:r>
              <a:rPr lang="fr-FR" sz="2000" b="1" spc="-5" dirty="0">
                <a:solidFill>
                  <a:srgbClr val="0033CC"/>
                </a:solidFill>
                <a:latin typeface="Garamond"/>
                <a:cs typeface="Garamond"/>
              </a:rPr>
              <a:t> </a:t>
            </a:r>
            <a:r>
              <a:rPr lang="fr-FR" sz="2000" b="1" dirty="0">
                <a:solidFill>
                  <a:srgbClr val="0033CC"/>
                </a:solidFill>
                <a:latin typeface="Garamond"/>
                <a:cs typeface="Garamond"/>
              </a:rPr>
              <a:t>à</a:t>
            </a:r>
            <a:r>
              <a:rPr lang="fr-FR" sz="2000" b="1" spc="-5" dirty="0">
                <a:solidFill>
                  <a:srgbClr val="0033CC"/>
                </a:solidFill>
                <a:latin typeface="Garamond"/>
                <a:cs typeface="Garamond"/>
              </a:rPr>
              <a:t> </a:t>
            </a:r>
            <a:r>
              <a:rPr lang="fr-FR" sz="2000" b="1" spc="-10" dirty="0">
                <a:solidFill>
                  <a:srgbClr val="0033CC"/>
                </a:solidFill>
                <a:latin typeface="Garamond"/>
                <a:cs typeface="Garamond"/>
              </a:rPr>
              <a:t>s</a:t>
            </a:r>
            <a:r>
              <a:rPr lang="fr-FR" sz="2000" b="1" dirty="0">
                <a:solidFill>
                  <a:srgbClr val="0033CC"/>
                </a:solidFill>
                <a:latin typeface="Garamond"/>
                <a:cs typeface="Garamond"/>
              </a:rPr>
              <a:t>e</a:t>
            </a:r>
            <a:r>
              <a:rPr lang="fr-FR" sz="2000" b="1" spc="10" dirty="0">
                <a:solidFill>
                  <a:srgbClr val="0033CC"/>
                </a:solidFill>
                <a:latin typeface="Garamond"/>
                <a:cs typeface="Garamond"/>
              </a:rPr>
              <a:t> </a:t>
            </a:r>
            <a:r>
              <a:rPr lang="fr-FR" sz="2000" b="1" spc="-10" dirty="0">
                <a:solidFill>
                  <a:srgbClr val="0033CC"/>
                </a:solidFill>
                <a:latin typeface="Garamond"/>
                <a:cs typeface="Garamond"/>
              </a:rPr>
              <a:t>s</a:t>
            </a:r>
            <a:r>
              <a:rPr lang="fr-FR" sz="2000" b="1" dirty="0">
                <a:solidFill>
                  <a:srgbClr val="0033CC"/>
                </a:solidFill>
                <a:latin typeface="Garamond"/>
                <a:cs typeface="Garamond"/>
              </a:rPr>
              <a:t>ou</a:t>
            </a:r>
            <a:r>
              <a:rPr lang="fr-FR" sz="2000" b="1" spc="-10" dirty="0">
                <a:solidFill>
                  <a:srgbClr val="0033CC"/>
                </a:solidFill>
                <a:latin typeface="Garamond"/>
                <a:cs typeface="Garamond"/>
              </a:rPr>
              <a:t>c</a:t>
            </a:r>
            <a:r>
              <a:rPr lang="fr-FR" sz="2000" b="1" spc="-5" dirty="0">
                <a:solidFill>
                  <a:srgbClr val="0033CC"/>
                </a:solidFill>
                <a:latin typeface="Garamond"/>
                <a:cs typeface="Garamond"/>
              </a:rPr>
              <a:t>i</a:t>
            </a:r>
            <a:r>
              <a:rPr lang="fr-FR" sz="2000" b="1" spc="-10" dirty="0">
                <a:solidFill>
                  <a:srgbClr val="0033CC"/>
                </a:solidFill>
                <a:latin typeface="Garamond"/>
                <a:cs typeface="Garamond"/>
              </a:rPr>
              <a:t>e</a:t>
            </a:r>
            <a:r>
              <a:rPr lang="fr-FR" sz="2000" b="1" dirty="0">
                <a:solidFill>
                  <a:srgbClr val="0033CC"/>
                </a:solidFill>
                <a:latin typeface="Garamond"/>
                <a:cs typeface="Garamond"/>
              </a:rPr>
              <a:t>r</a:t>
            </a:r>
            <a:r>
              <a:rPr lang="fr-FR" sz="2000" b="1" spc="40" dirty="0">
                <a:solidFill>
                  <a:srgbClr val="0033CC"/>
                </a:solidFill>
                <a:latin typeface="Garamond"/>
                <a:cs typeface="Garamond"/>
              </a:rPr>
              <a:t> </a:t>
            </a:r>
            <a:r>
              <a:rPr lang="fr-FR" sz="2000" b="1" spc="-5" dirty="0">
                <a:solidFill>
                  <a:srgbClr val="0033CC"/>
                </a:solidFill>
                <a:latin typeface="Garamond"/>
                <a:cs typeface="Garamond"/>
              </a:rPr>
              <a:t>d</a:t>
            </a:r>
            <a:r>
              <a:rPr lang="fr-FR" sz="2000" b="1" dirty="0">
                <a:solidFill>
                  <a:srgbClr val="0033CC"/>
                </a:solidFill>
                <a:latin typeface="Garamond"/>
                <a:cs typeface="Garamond"/>
              </a:rPr>
              <a:t>e</a:t>
            </a:r>
            <a:r>
              <a:rPr lang="fr-FR" sz="2000" b="1" spc="10" dirty="0">
                <a:solidFill>
                  <a:srgbClr val="0033CC"/>
                </a:solidFill>
                <a:latin typeface="Garamond"/>
                <a:cs typeface="Garamond"/>
              </a:rPr>
              <a:t> </a:t>
            </a:r>
            <a:r>
              <a:rPr lang="fr-FR" sz="2000" b="1" spc="-10" dirty="0">
                <a:solidFill>
                  <a:srgbClr val="0033CC"/>
                </a:solidFill>
                <a:latin typeface="Garamond"/>
                <a:cs typeface="Garamond"/>
              </a:rPr>
              <a:t>s</a:t>
            </a:r>
            <a:r>
              <a:rPr lang="fr-FR" sz="2000" b="1" dirty="0">
                <a:solidFill>
                  <a:srgbClr val="0033CC"/>
                </a:solidFill>
                <a:latin typeface="Garamond"/>
                <a:cs typeface="Garamond"/>
              </a:rPr>
              <a:t>a </a:t>
            </a:r>
            <a:r>
              <a:rPr lang="fr-FR" sz="2000" b="1" spc="-10" dirty="0">
                <a:solidFill>
                  <a:srgbClr val="0033CC"/>
                </a:solidFill>
                <a:latin typeface="Garamond"/>
                <a:cs typeface="Garamond"/>
              </a:rPr>
              <a:t>s</a:t>
            </a:r>
            <a:r>
              <a:rPr lang="fr-FR" sz="2000" b="1" dirty="0">
                <a:solidFill>
                  <a:srgbClr val="0033CC"/>
                </a:solidFill>
                <a:latin typeface="Garamond"/>
                <a:cs typeface="Garamond"/>
              </a:rPr>
              <a:t>anté ;</a:t>
            </a:r>
          </a:p>
          <a:p>
            <a:pPr marL="299085" marR="302260" indent="-286385">
              <a:lnSpc>
                <a:spcPct val="150000"/>
              </a:lnSpc>
              <a:buClr>
                <a:srgbClr val="0033CC"/>
              </a:buClr>
              <a:buFont typeface="Arial"/>
              <a:buChar char="•"/>
              <a:tabLst>
                <a:tab pos="299720" algn="l"/>
              </a:tabLst>
            </a:pPr>
            <a:r>
              <a:rPr lang="fr-FR" sz="2000" b="1" spc="-10" dirty="0">
                <a:solidFill>
                  <a:srgbClr val="0033CC"/>
                </a:solidFill>
                <a:latin typeface="Garamond"/>
                <a:cs typeface="Garamond"/>
              </a:rPr>
              <a:t>as</a:t>
            </a:r>
            <a:r>
              <a:rPr lang="fr-FR" sz="2000" b="1" spc="-20" dirty="0">
                <a:solidFill>
                  <a:srgbClr val="0033CC"/>
                </a:solidFill>
                <a:latin typeface="Garamond"/>
                <a:cs typeface="Garamond"/>
              </a:rPr>
              <a:t>s</a:t>
            </a:r>
            <a:r>
              <a:rPr lang="fr-FR" sz="2000" b="1" spc="-15" dirty="0">
                <a:solidFill>
                  <a:srgbClr val="0033CC"/>
                </a:solidFill>
                <a:latin typeface="Garamond"/>
                <a:cs typeface="Garamond"/>
              </a:rPr>
              <a:t>u</a:t>
            </a:r>
            <a:r>
              <a:rPr lang="fr-FR" sz="2000" b="1" dirty="0">
                <a:solidFill>
                  <a:srgbClr val="0033CC"/>
                </a:solidFill>
                <a:latin typeface="Garamond"/>
                <a:cs typeface="Garamond"/>
              </a:rPr>
              <a:t>r</a:t>
            </a:r>
            <a:r>
              <a:rPr lang="fr-FR" sz="2000" b="1" spc="-10" dirty="0">
                <a:solidFill>
                  <a:srgbClr val="0033CC"/>
                </a:solidFill>
                <a:latin typeface="Garamond"/>
                <a:cs typeface="Garamond"/>
              </a:rPr>
              <a:t>er</a:t>
            </a:r>
            <a:r>
              <a:rPr lang="fr-FR" sz="2000" b="1" spc="25" dirty="0">
                <a:solidFill>
                  <a:srgbClr val="0033CC"/>
                </a:solidFill>
                <a:latin typeface="Garamond"/>
                <a:cs typeface="Garamond"/>
              </a:rPr>
              <a:t> </a:t>
            </a:r>
            <a:r>
              <a:rPr lang="fr-FR" sz="2000" b="1" spc="-5" dirty="0">
                <a:solidFill>
                  <a:srgbClr val="0033CC"/>
                </a:solidFill>
                <a:latin typeface="Garamond"/>
                <a:cs typeface="Garamond"/>
              </a:rPr>
              <a:t>l'inclusi</a:t>
            </a:r>
            <a:r>
              <a:rPr lang="fr-FR" sz="2000" b="1" dirty="0">
                <a:solidFill>
                  <a:srgbClr val="0033CC"/>
                </a:solidFill>
                <a:latin typeface="Garamond"/>
                <a:cs typeface="Garamond"/>
              </a:rPr>
              <a:t>on,</a:t>
            </a:r>
            <a:r>
              <a:rPr lang="fr-FR" sz="2000" b="1" spc="40" dirty="0">
                <a:solidFill>
                  <a:srgbClr val="0033CC"/>
                </a:solidFill>
                <a:latin typeface="Garamond"/>
                <a:cs typeface="Garamond"/>
              </a:rPr>
              <a:t> </a:t>
            </a:r>
            <a:r>
              <a:rPr lang="fr-FR" sz="2000" b="1" spc="-5" dirty="0">
                <a:solidFill>
                  <a:srgbClr val="0033CC"/>
                </a:solidFill>
                <a:latin typeface="Garamond"/>
                <a:cs typeface="Garamond"/>
              </a:rPr>
              <a:t>da</a:t>
            </a:r>
            <a:r>
              <a:rPr lang="fr-FR" sz="2000" b="1" spc="5" dirty="0">
                <a:solidFill>
                  <a:srgbClr val="0033CC"/>
                </a:solidFill>
                <a:latin typeface="Garamond"/>
                <a:cs typeface="Garamond"/>
              </a:rPr>
              <a:t>n</a:t>
            </a:r>
            <a:r>
              <a:rPr lang="fr-FR" sz="2000" b="1" spc="-10" dirty="0">
                <a:solidFill>
                  <a:srgbClr val="0033CC"/>
                </a:solidFill>
                <a:latin typeface="Garamond"/>
                <a:cs typeface="Garamond"/>
              </a:rPr>
              <a:t>s</a:t>
            </a:r>
            <a:r>
              <a:rPr lang="fr-FR" sz="2000" b="1" spc="-5" dirty="0">
                <a:solidFill>
                  <a:srgbClr val="0033CC"/>
                </a:solidFill>
                <a:latin typeface="Garamond"/>
                <a:cs typeface="Garamond"/>
              </a:rPr>
              <a:t> l</a:t>
            </a:r>
            <a:r>
              <a:rPr lang="fr-FR" sz="2000" b="1" dirty="0">
                <a:solidFill>
                  <a:srgbClr val="0033CC"/>
                </a:solidFill>
                <a:latin typeface="Garamond"/>
                <a:cs typeface="Garamond"/>
              </a:rPr>
              <a:t>a </a:t>
            </a:r>
            <a:r>
              <a:rPr lang="fr-FR" sz="2000" b="1" spc="-20" dirty="0">
                <a:solidFill>
                  <a:srgbClr val="0033CC"/>
                </a:solidFill>
                <a:latin typeface="Garamond"/>
                <a:cs typeface="Garamond"/>
              </a:rPr>
              <a:t>c</a:t>
            </a:r>
            <a:r>
              <a:rPr lang="fr-FR" sz="2000" b="1" spc="-15" dirty="0">
                <a:solidFill>
                  <a:srgbClr val="0033CC"/>
                </a:solidFill>
                <a:latin typeface="Garamond"/>
                <a:cs typeface="Garamond"/>
              </a:rPr>
              <a:t>las</a:t>
            </a:r>
            <a:r>
              <a:rPr lang="fr-FR" sz="2000" b="1" spc="-20" dirty="0">
                <a:solidFill>
                  <a:srgbClr val="0033CC"/>
                </a:solidFill>
                <a:latin typeface="Garamond"/>
                <a:cs typeface="Garamond"/>
              </a:rPr>
              <a:t>s</a:t>
            </a:r>
            <a:r>
              <a:rPr lang="fr-FR" sz="2000" b="1" dirty="0">
                <a:solidFill>
                  <a:srgbClr val="0033CC"/>
                </a:solidFill>
                <a:latin typeface="Garamond"/>
                <a:cs typeface="Garamond"/>
              </a:rPr>
              <a:t>e,</a:t>
            </a:r>
            <a:r>
              <a:rPr lang="fr-FR" sz="2000" b="1" spc="10" dirty="0">
                <a:solidFill>
                  <a:srgbClr val="0033CC"/>
                </a:solidFill>
                <a:latin typeface="Garamond"/>
                <a:cs typeface="Garamond"/>
              </a:rPr>
              <a:t> </a:t>
            </a:r>
            <a:r>
              <a:rPr lang="fr-FR" sz="2000" b="1" spc="-15" dirty="0">
                <a:solidFill>
                  <a:srgbClr val="0033CC"/>
                </a:solidFill>
                <a:latin typeface="Garamond"/>
                <a:cs typeface="Garamond"/>
              </a:rPr>
              <a:t>de</a:t>
            </a:r>
            <a:r>
              <a:rPr lang="fr-FR" sz="2000" b="1" spc="-10" dirty="0">
                <a:solidFill>
                  <a:srgbClr val="0033CC"/>
                </a:solidFill>
                <a:latin typeface="Garamond"/>
                <a:cs typeface="Garamond"/>
              </a:rPr>
              <a:t>s</a:t>
            </a:r>
            <a:r>
              <a:rPr lang="fr-FR" sz="2000" b="1" spc="20" dirty="0">
                <a:solidFill>
                  <a:srgbClr val="0033CC"/>
                </a:solidFill>
                <a:latin typeface="Garamond"/>
                <a:cs typeface="Garamond"/>
              </a:rPr>
              <a:t> </a:t>
            </a:r>
            <a:r>
              <a:rPr lang="fr-FR" sz="2000" b="1" spc="-10" dirty="0">
                <a:solidFill>
                  <a:srgbClr val="0033CC"/>
                </a:solidFill>
                <a:latin typeface="Garamond"/>
                <a:cs typeface="Garamond"/>
              </a:rPr>
              <a:t>él</a:t>
            </a:r>
            <a:r>
              <a:rPr lang="fr-FR" sz="2000" b="1" spc="-20" dirty="0">
                <a:solidFill>
                  <a:srgbClr val="0033CC"/>
                </a:solidFill>
                <a:latin typeface="Garamond"/>
                <a:cs typeface="Garamond"/>
              </a:rPr>
              <a:t>è</a:t>
            </a:r>
            <a:r>
              <a:rPr lang="fr-FR" sz="2000" b="1" spc="-35" dirty="0">
                <a:solidFill>
                  <a:srgbClr val="0033CC"/>
                </a:solidFill>
                <a:latin typeface="Garamond"/>
                <a:cs typeface="Garamond"/>
              </a:rPr>
              <a:t>v</a:t>
            </a:r>
            <a:r>
              <a:rPr lang="fr-FR" sz="2000" b="1" spc="-10" dirty="0">
                <a:solidFill>
                  <a:srgbClr val="0033CC"/>
                </a:solidFill>
                <a:latin typeface="Garamond"/>
                <a:cs typeface="Garamond"/>
              </a:rPr>
              <a:t>es</a:t>
            </a:r>
            <a:r>
              <a:rPr lang="fr-FR" sz="2000" b="1" spc="15" dirty="0">
                <a:solidFill>
                  <a:srgbClr val="0033CC"/>
                </a:solidFill>
                <a:latin typeface="Garamond"/>
                <a:cs typeface="Garamond"/>
              </a:rPr>
              <a:t> </a:t>
            </a:r>
            <a:r>
              <a:rPr lang="fr-FR" sz="2000" b="1" dirty="0">
                <a:solidFill>
                  <a:srgbClr val="0033CC"/>
                </a:solidFill>
                <a:latin typeface="Garamond"/>
                <a:cs typeface="Garamond"/>
              </a:rPr>
              <a:t>à </a:t>
            </a:r>
            <a:r>
              <a:rPr lang="fr-FR" sz="2000" b="1" spc="-15" dirty="0">
                <a:solidFill>
                  <a:srgbClr val="0033CC"/>
                </a:solidFill>
                <a:latin typeface="Garamond"/>
                <a:cs typeface="Garamond"/>
              </a:rPr>
              <a:t>be</a:t>
            </a:r>
            <a:r>
              <a:rPr lang="fr-FR" sz="2000" b="1" spc="-20" dirty="0">
                <a:solidFill>
                  <a:srgbClr val="0033CC"/>
                </a:solidFill>
                <a:latin typeface="Garamond"/>
                <a:cs typeface="Garamond"/>
              </a:rPr>
              <a:t>s</a:t>
            </a:r>
            <a:r>
              <a:rPr lang="fr-FR" sz="2000" b="1" spc="-10" dirty="0">
                <a:solidFill>
                  <a:srgbClr val="0033CC"/>
                </a:solidFill>
                <a:latin typeface="Garamond"/>
                <a:cs typeface="Garamond"/>
              </a:rPr>
              <a:t>oins</a:t>
            </a:r>
            <a:r>
              <a:rPr lang="fr-FR" sz="2000" b="1" spc="30" dirty="0">
                <a:solidFill>
                  <a:srgbClr val="0033CC"/>
                </a:solidFill>
                <a:latin typeface="Garamond"/>
                <a:cs typeface="Garamond"/>
              </a:rPr>
              <a:t> </a:t>
            </a:r>
            <a:r>
              <a:rPr lang="fr-FR" sz="2000" b="1" spc="-10" dirty="0">
                <a:solidFill>
                  <a:srgbClr val="0033CC"/>
                </a:solidFill>
                <a:latin typeface="Garamond"/>
                <a:cs typeface="Garamond"/>
              </a:rPr>
              <a:t>éducati</a:t>
            </a:r>
            <a:r>
              <a:rPr lang="fr-FR" sz="2000" b="1" spc="-25" dirty="0">
                <a:solidFill>
                  <a:srgbClr val="0033CC"/>
                </a:solidFill>
                <a:latin typeface="Garamond"/>
                <a:cs typeface="Garamond"/>
              </a:rPr>
              <a:t>f</a:t>
            </a:r>
            <a:r>
              <a:rPr lang="fr-FR" sz="2000" b="1" spc="-10" dirty="0">
                <a:solidFill>
                  <a:srgbClr val="0033CC"/>
                </a:solidFill>
                <a:latin typeface="Garamond"/>
                <a:cs typeface="Garamond"/>
              </a:rPr>
              <a:t>s</a:t>
            </a:r>
            <a:r>
              <a:rPr lang="fr-FR" sz="2000" b="1" spc="45" dirty="0">
                <a:solidFill>
                  <a:srgbClr val="0033CC"/>
                </a:solidFill>
                <a:latin typeface="Garamond"/>
                <a:cs typeface="Garamond"/>
              </a:rPr>
              <a:t> </a:t>
            </a:r>
            <a:r>
              <a:rPr lang="fr-FR" sz="2000" b="1" spc="-5" dirty="0">
                <a:solidFill>
                  <a:srgbClr val="0033CC"/>
                </a:solidFill>
                <a:latin typeface="Garamond"/>
                <a:cs typeface="Garamond"/>
              </a:rPr>
              <a:t>pa</a:t>
            </a:r>
            <a:r>
              <a:rPr lang="fr-FR" sz="2000" b="1" spc="65" dirty="0">
                <a:solidFill>
                  <a:srgbClr val="0033CC"/>
                </a:solidFill>
                <a:latin typeface="Garamond"/>
                <a:cs typeface="Garamond"/>
              </a:rPr>
              <a:t>r</a:t>
            </a:r>
            <a:r>
              <a:rPr lang="fr-FR" sz="2000" b="1" spc="-10" dirty="0">
                <a:solidFill>
                  <a:srgbClr val="0033CC"/>
                </a:solidFill>
                <a:latin typeface="Garamond"/>
                <a:cs typeface="Garamond"/>
              </a:rPr>
              <a:t>ti</a:t>
            </a:r>
            <a:r>
              <a:rPr lang="fr-FR" sz="2000" b="1" spc="-20" dirty="0">
                <a:solidFill>
                  <a:srgbClr val="0033CC"/>
                </a:solidFill>
                <a:latin typeface="Garamond"/>
                <a:cs typeface="Garamond"/>
              </a:rPr>
              <a:t>c</a:t>
            </a:r>
            <a:r>
              <a:rPr lang="fr-FR" sz="2000" b="1" spc="-5" dirty="0">
                <a:solidFill>
                  <a:srgbClr val="0033CC"/>
                </a:solidFill>
                <a:latin typeface="Garamond"/>
                <a:cs typeface="Garamond"/>
              </a:rPr>
              <a:t>ulie</a:t>
            </a:r>
            <a:r>
              <a:rPr lang="fr-FR" sz="2000" b="1" spc="35" dirty="0">
                <a:solidFill>
                  <a:srgbClr val="0033CC"/>
                </a:solidFill>
                <a:latin typeface="Garamond"/>
                <a:cs typeface="Garamond"/>
              </a:rPr>
              <a:t>r</a:t>
            </a:r>
            <a:r>
              <a:rPr lang="fr-FR" sz="2000" b="1" spc="-10" dirty="0">
                <a:solidFill>
                  <a:srgbClr val="0033CC"/>
                </a:solidFill>
                <a:latin typeface="Garamond"/>
                <a:cs typeface="Garamond"/>
              </a:rPr>
              <a:t>s</a:t>
            </a:r>
            <a:r>
              <a:rPr lang="fr-FR" sz="2000" b="1" spc="20" dirty="0">
                <a:solidFill>
                  <a:srgbClr val="0033CC"/>
                </a:solidFill>
                <a:latin typeface="Garamond"/>
                <a:cs typeface="Garamond"/>
              </a:rPr>
              <a:t> </a:t>
            </a:r>
            <a:r>
              <a:rPr lang="fr-FR" sz="2000" b="1" dirty="0">
                <a:solidFill>
                  <a:srgbClr val="0033CC"/>
                </a:solidFill>
                <a:latin typeface="Garamond"/>
                <a:cs typeface="Garamond"/>
              </a:rPr>
              <a:t>ou</a:t>
            </a:r>
            <a:r>
              <a:rPr lang="fr-FR" sz="2000" b="1" spc="5" dirty="0">
                <a:solidFill>
                  <a:srgbClr val="0033CC"/>
                </a:solidFill>
                <a:latin typeface="Garamond"/>
                <a:cs typeface="Garamond"/>
              </a:rPr>
              <a:t> </a:t>
            </a:r>
            <a:r>
              <a:rPr lang="fr-FR" sz="2000" b="1" spc="-10" dirty="0">
                <a:solidFill>
                  <a:srgbClr val="0033CC"/>
                </a:solidFill>
                <a:latin typeface="Garamond"/>
                <a:cs typeface="Garamond"/>
              </a:rPr>
              <a:t>en</a:t>
            </a:r>
            <a:r>
              <a:rPr lang="fr-FR" sz="2000" b="1" spc="10" dirty="0">
                <a:solidFill>
                  <a:srgbClr val="0033CC"/>
                </a:solidFill>
                <a:latin typeface="Garamond"/>
                <a:cs typeface="Garamond"/>
              </a:rPr>
              <a:t> </a:t>
            </a:r>
            <a:r>
              <a:rPr lang="fr-FR" sz="2000" b="1" spc="-20" dirty="0">
                <a:solidFill>
                  <a:srgbClr val="0033CC"/>
                </a:solidFill>
                <a:latin typeface="Garamond"/>
                <a:cs typeface="Garamond"/>
              </a:rPr>
              <a:t>s</a:t>
            </a:r>
            <a:r>
              <a:rPr lang="fr-FR" sz="2000" b="1" spc="-15" dirty="0">
                <a:solidFill>
                  <a:srgbClr val="0033CC"/>
                </a:solidFill>
                <a:latin typeface="Garamond"/>
                <a:cs typeface="Garamond"/>
              </a:rPr>
              <a:t>ituatio</a:t>
            </a:r>
            <a:r>
              <a:rPr lang="fr-FR" sz="2000" b="1" spc="-10" dirty="0">
                <a:solidFill>
                  <a:srgbClr val="0033CC"/>
                </a:solidFill>
                <a:latin typeface="Garamond"/>
                <a:cs typeface="Garamond"/>
              </a:rPr>
              <a:t>n</a:t>
            </a:r>
            <a:r>
              <a:rPr lang="fr-FR" sz="2000" b="1" spc="35" dirty="0">
                <a:solidFill>
                  <a:srgbClr val="0033CC"/>
                </a:solidFill>
                <a:latin typeface="Garamond"/>
                <a:cs typeface="Garamond"/>
              </a:rPr>
              <a:t> </a:t>
            </a:r>
            <a:r>
              <a:rPr lang="fr-FR" sz="2000" b="1" spc="-15" dirty="0">
                <a:solidFill>
                  <a:srgbClr val="0033CC"/>
                </a:solidFill>
                <a:latin typeface="Garamond"/>
                <a:cs typeface="Garamond"/>
              </a:rPr>
              <a:t>de</a:t>
            </a:r>
            <a:r>
              <a:rPr lang="fr-FR" sz="2000" b="1" spc="-10" dirty="0">
                <a:solidFill>
                  <a:srgbClr val="0033CC"/>
                </a:solidFill>
                <a:latin typeface="Garamond"/>
                <a:cs typeface="Garamond"/>
              </a:rPr>
              <a:t> </a:t>
            </a:r>
            <a:r>
              <a:rPr lang="fr-FR" sz="2000" b="1" spc="-5" dirty="0">
                <a:solidFill>
                  <a:srgbClr val="0033CC"/>
                </a:solidFill>
                <a:latin typeface="Garamond"/>
                <a:cs typeface="Garamond"/>
              </a:rPr>
              <a:t>ha</a:t>
            </a:r>
            <a:r>
              <a:rPr lang="fr-FR" sz="2000" b="1" spc="5" dirty="0">
                <a:solidFill>
                  <a:srgbClr val="0033CC"/>
                </a:solidFill>
                <a:latin typeface="Garamond"/>
                <a:cs typeface="Garamond"/>
              </a:rPr>
              <a:t>n</a:t>
            </a:r>
            <a:r>
              <a:rPr lang="fr-FR" sz="2000" b="1" spc="-5" dirty="0">
                <a:solidFill>
                  <a:srgbClr val="0033CC"/>
                </a:solidFill>
                <a:latin typeface="Garamond"/>
                <a:cs typeface="Garamond"/>
              </a:rPr>
              <a:t>dica</a:t>
            </a:r>
            <a:r>
              <a:rPr lang="fr-FR" sz="2000" b="1" spc="-40" dirty="0">
                <a:solidFill>
                  <a:srgbClr val="0033CC"/>
                </a:solidFill>
                <a:latin typeface="Garamond"/>
                <a:cs typeface="Garamond"/>
              </a:rPr>
              <a:t>p ;</a:t>
            </a:r>
            <a:endParaRPr lang="fr-FR" sz="2000" b="1" dirty="0">
              <a:solidFill>
                <a:srgbClr val="0033CC"/>
              </a:solidFill>
              <a:latin typeface="Garamond"/>
              <a:cs typeface="Garamond"/>
            </a:endParaRPr>
          </a:p>
          <a:p>
            <a:pPr marL="299085" indent="-286385">
              <a:lnSpc>
                <a:spcPct val="150000"/>
              </a:lnSpc>
              <a:buClr>
                <a:srgbClr val="0033CC"/>
              </a:buClr>
              <a:buFont typeface="Arial"/>
              <a:buChar char="•"/>
              <a:tabLst>
                <a:tab pos="299720" algn="l"/>
              </a:tabLst>
            </a:pPr>
            <a:r>
              <a:rPr lang="fr-FR" sz="2000" b="1" spc="-5" dirty="0">
                <a:solidFill>
                  <a:srgbClr val="0033CC"/>
                </a:solidFill>
                <a:latin typeface="Garamond"/>
                <a:cs typeface="Garamond"/>
              </a:rPr>
              <a:t>initi</a:t>
            </a:r>
            <a:r>
              <a:rPr lang="fr-FR" sz="2000" b="1" spc="-10" dirty="0">
                <a:solidFill>
                  <a:srgbClr val="0033CC"/>
                </a:solidFill>
                <a:latin typeface="Garamond"/>
                <a:cs typeface="Garamond"/>
              </a:rPr>
              <a:t>er</a:t>
            </a:r>
            <a:r>
              <a:rPr lang="fr-FR" sz="2000" b="1" spc="45" dirty="0">
                <a:solidFill>
                  <a:srgbClr val="0033CC"/>
                </a:solidFill>
                <a:latin typeface="Garamond"/>
                <a:cs typeface="Garamond"/>
              </a:rPr>
              <a:t> </a:t>
            </a:r>
            <a:r>
              <a:rPr lang="fr-FR" sz="2000" b="1" dirty="0">
                <a:solidFill>
                  <a:srgbClr val="0033CC"/>
                </a:solidFill>
                <a:latin typeface="Garamond"/>
                <a:cs typeface="Garamond"/>
              </a:rPr>
              <a:t>au</a:t>
            </a:r>
            <a:r>
              <a:rPr lang="fr-FR" sz="2000" b="1" spc="-5" dirty="0">
                <a:solidFill>
                  <a:srgbClr val="0033CC"/>
                </a:solidFill>
                <a:latin typeface="Garamond"/>
                <a:cs typeface="Garamond"/>
              </a:rPr>
              <a:t> plaisi</a:t>
            </a:r>
            <a:r>
              <a:rPr lang="fr-FR" sz="2000" b="1" dirty="0">
                <a:solidFill>
                  <a:srgbClr val="0033CC"/>
                </a:solidFill>
                <a:latin typeface="Garamond"/>
                <a:cs typeface="Garamond"/>
              </a:rPr>
              <a:t>r</a:t>
            </a:r>
            <a:r>
              <a:rPr lang="fr-FR" sz="2000" b="1" spc="30" dirty="0">
                <a:solidFill>
                  <a:srgbClr val="0033CC"/>
                </a:solidFill>
                <a:latin typeface="Garamond"/>
                <a:cs typeface="Garamond"/>
              </a:rPr>
              <a:t> </a:t>
            </a:r>
            <a:r>
              <a:rPr lang="fr-FR" sz="2000" b="1" spc="-15" dirty="0">
                <a:solidFill>
                  <a:srgbClr val="0033CC"/>
                </a:solidFill>
                <a:latin typeface="Garamond"/>
                <a:cs typeface="Garamond"/>
              </a:rPr>
              <a:t>d</a:t>
            </a:r>
            <a:r>
              <a:rPr lang="fr-FR" sz="2000" b="1" spc="-10" dirty="0">
                <a:solidFill>
                  <a:srgbClr val="0033CC"/>
                </a:solidFill>
                <a:latin typeface="Garamond"/>
                <a:cs typeface="Garamond"/>
              </a:rPr>
              <a:t>e</a:t>
            </a:r>
            <a:r>
              <a:rPr lang="fr-FR" sz="2000" b="1" dirty="0">
                <a:solidFill>
                  <a:srgbClr val="0033CC"/>
                </a:solidFill>
                <a:latin typeface="Garamond"/>
                <a:cs typeface="Garamond"/>
              </a:rPr>
              <a:t> </a:t>
            </a:r>
            <a:r>
              <a:rPr lang="fr-FR" sz="2000" b="1" spc="-5" dirty="0">
                <a:solidFill>
                  <a:srgbClr val="0033CC"/>
                </a:solidFill>
                <a:latin typeface="Garamond"/>
                <a:cs typeface="Garamond"/>
              </a:rPr>
              <a:t>l</a:t>
            </a:r>
            <a:r>
              <a:rPr lang="fr-FR" sz="2000" b="1" dirty="0">
                <a:solidFill>
                  <a:srgbClr val="0033CC"/>
                </a:solidFill>
                <a:latin typeface="Garamond"/>
                <a:cs typeface="Garamond"/>
              </a:rPr>
              <a:t>a</a:t>
            </a:r>
            <a:r>
              <a:rPr lang="fr-FR" sz="2000" b="1" spc="-5" dirty="0">
                <a:solidFill>
                  <a:srgbClr val="0033CC"/>
                </a:solidFill>
                <a:latin typeface="Garamond"/>
                <a:cs typeface="Garamond"/>
              </a:rPr>
              <a:t> </a:t>
            </a:r>
            <a:r>
              <a:rPr lang="fr-FR" sz="2000" b="1" spc="-15" dirty="0">
                <a:solidFill>
                  <a:srgbClr val="0033CC"/>
                </a:solidFill>
                <a:latin typeface="Garamond"/>
                <a:cs typeface="Garamond"/>
              </a:rPr>
              <a:t>p</a:t>
            </a:r>
            <a:r>
              <a:rPr lang="fr-FR" sz="2000" b="1" spc="-5" dirty="0">
                <a:solidFill>
                  <a:srgbClr val="0033CC"/>
                </a:solidFill>
                <a:latin typeface="Garamond"/>
                <a:cs typeface="Garamond"/>
              </a:rPr>
              <a:t>r</a:t>
            </a:r>
            <a:r>
              <a:rPr lang="fr-FR" sz="2000" b="1" spc="-10" dirty="0">
                <a:solidFill>
                  <a:srgbClr val="0033CC"/>
                </a:solidFill>
                <a:latin typeface="Garamond"/>
                <a:cs typeface="Garamond"/>
              </a:rPr>
              <a:t>atique</a:t>
            </a:r>
            <a:r>
              <a:rPr lang="fr-FR" sz="2000" b="1" spc="25" dirty="0">
                <a:solidFill>
                  <a:srgbClr val="0033CC"/>
                </a:solidFill>
                <a:latin typeface="Garamond"/>
                <a:cs typeface="Garamond"/>
              </a:rPr>
              <a:t> </a:t>
            </a:r>
            <a:r>
              <a:rPr lang="fr-FR" sz="2000" b="1" spc="-20" dirty="0">
                <a:solidFill>
                  <a:srgbClr val="0033CC"/>
                </a:solidFill>
                <a:latin typeface="Garamond"/>
                <a:cs typeface="Garamond"/>
              </a:rPr>
              <a:t>s</a:t>
            </a:r>
            <a:r>
              <a:rPr lang="fr-FR" sz="2000" b="1" spc="-15" dirty="0">
                <a:solidFill>
                  <a:srgbClr val="0033CC"/>
                </a:solidFill>
                <a:latin typeface="Garamond"/>
                <a:cs typeface="Garamond"/>
              </a:rPr>
              <a:t>po</a:t>
            </a:r>
            <a:r>
              <a:rPr lang="fr-FR" sz="2000" b="1" spc="50" dirty="0">
                <a:solidFill>
                  <a:srgbClr val="0033CC"/>
                </a:solidFill>
                <a:latin typeface="Garamond"/>
                <a:cs typeface="Garamond"/>
              </a:rPr>
              <a:t>r</a:t>
            </a:r>
            <a:r>
              <a:rPr lang="fr-FR" sz="2000" b="1" spc="-10" dirty="0">
                <a:solidFill>
                  <a:srgbClr val="0033CC"/>
                </a:solidFill>
                <a:latin typeface="Garamond"/>
                <a:cs typeface="Garamond"/>
              </a:rPr>
              <a:t>t</a:t>
            </a:r>
            <a:r>
              <a:rPr lang="fr-FR" sz="2000" b="1" spc="-45" dirty="0">
                <a:solidFill>
                  <a:srgbClr val="0033CC"/>
                </a:solidFill>
                <a:latin typeface="Garamond"/>
                <a:cs typeface="Garamond"/>
              </a:rPr>
              <a:t>i</a:t>
            </a:r>
            <a:r>
              <a:rPr lang="fr-FR" sz="2000" b="1" spc="-35" dirty="0">
                <a:solidFill>
                  <a:srgbClr val="0033CC"/>
                </a:solidFill>
                <a:latin typeface="Garamond"/>
                <a:cs typeface="Garamond"/>
              </a:rPr>
              <a:t>v</a:t>
            </a:r>
            <a:r>
              <a:rPr lang="fr-FR" sz="2000" b="1" dirty="0">
                <a:solidFill>
                  <a:srgbClr val="0033CC"/>
                </a:solidFill>
                <a:latin typeface="Garamond"/>
                <a:cs typeface="Garamond"/>
              </a:rPr>
              <a:t>e.</a:t>
            </a:r>
          </a:p>
        </p:txBody>
      </p:sp>
    </p:spTree>
    <p:extLst>
      <p:ext uri="{BB962C8B-B14F-4D97-AF65-F5344CB8AC3E}">
        <p14:creationId xmlns:p14="http://schemas.microsoft.com/office/powerpoint/2010/main" val="344340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a:bodyPr>
          <a:lstStyle/>
          <a:p>
            <a:r>
              <a:rPr lang="fr-FR" dirty="0"/>
              <a:t>5 compétences</a:t>
            </a:r>
          </a:p>
        </p:txBody>
      </p:sp>
      <p:sp>
        <p:nvSpPr>
          <p:cNvPr id="10" name="Espace réservé du texte 1">
            <a:extLst>
              <a:ext uri="{FF2B5EF4-FFF2-40B4-BE49-F238E27FC236}">
                <a16:creationId xmlns:a16="http://schemas.microsoft.com/office/drawing/2014/main" id="{1E7018A3-D457-4AF8-9335-CB5D26761A5F}"/>
              </a:ext>
            </a:extLst>
          </p:cNvPr>
          <p:cNvSpPr txBox="1">
            <a:spLocks/>
          </p:cNvSpPr>
          <p:nvPr/>
        </p:nvSpPr>
        <p:spPr>
          <a:xfrm>
            <a:off x="1606402" y="2008781"/>
            <a:ext cx="8962361" cy="720000"/>
          </a:xfrm>
          <a:prstGeom prst="roundRect">
            <a:avLst/>
          </a:prstGeom>
          <a:solidFill>
            <a:schemeClr val="bg1">
              <a:lumMod val="95000"/>
            </a:schemeClr>
          </a:solidFill>
          <a:ln w="31750">
            <a:solidFill>
              <a:schemeClr val="accent1"/>
            </a:solidFill>
          </a:ln>
        </p:spPr>
        <p:txBody>
          <a:bodyPr vert="horz" lIns="91440" tIns="45720" rIns="91440" bIns="45720" rtlCol="0" anchor="ctr">
            <a:noAutofit/>
          </a:bodyPr>
          <a:lstStyle>
            <a:lvl1pPr indent="0" defTabSz="457200">
              <a:spcBef>
                <a:spcPts val="1000"/>
              </a:spcBef>
              <a:spcAft>
                <a:spcPts val="0"/>
              </a:spcAft>
              <a:buClr>
                <a:schemeClr val="accent1"/>
              </a:buClr>
              <a:buSzPct val="80000"/>
              <a:buFont typeface="Wingdings 3" charset="2"/>
              <a:buNone/>
              <a:defRPr b="0" i="0"/>
            </a:lvl1pPr>
            <a:lvl2pPr marL="742950" indent="-285750"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fr-FR" dirty="0"/>
              <a:t>développer sa motricité et apprendre à s’exprimer en utilisant son corps </a:t>
            </a:r>
          </a:p>
        </p:txBody>
      </p:sp>
      <p:sp>
        <p:nvSpPr>
          <p:cNvPr id="11" name="Espace réservé du texte 2">
            <a:extLst>
              <a:ext uri="{FF2B5EF4-FFF2-40B4-BE49-F238E27FC236}">
                <a16:creationId xmlns:a16="http://schemas.microsoft.com/office/drawing/2014/main" id="{BE82CDC1-33F1-4C75-9D36-4188DF78EFA0}"/>
              </a:ext>
            </a:extLst>
          </p:cNvPr>
          <p:cNvSpPr txBox="1">
            <a:spLocks/>
          </p:cNvSpPr>
          <p:nvPr/>
        </p:nvSpPr>
        <p:spPr>
          <a:xfrm>
            <a:off x="1606402" y="2821125"/>
            <a:ext cx="8962362"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a:bodyPr>
          <a:lstStyle>
            <a:lvl1pPr indent="0" defTabSz="457200">
              <a:spcBef>
                <a:spcPts val="1000"/>
              </a:spcBef>
              <a:spcAft>
                <a:spcPts val="0"/>
              </a:spcAft>
              <a:buClr>
                <a:schemeClr val="accent1"/>
              </a:buClr>
              <a:buSzPct val="80000"/>
              <a:buFont typeface="Wingdings 3" charset="2"/>
              <a:buNone/>
              <a:defRPr b="0" i="0"/>
            </a:lvl1pPr>
            <a:lvl2pPr marL="742950" indent="-285750"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fr-FR" dirty="0"/>
              <a:t>s’approprier, par la pratique physique et sportive, des méthodes et des outils </a:t>
            </a:r>
          </a:p>
        </p:txBody>
      </p:sp>
      <p:sp>
        <p:nvSpPr>
          <p:cNvPr id="12" name="Espace réservé du texte 3">
            <a:extLst>
              <a:ext uri="{FF2B5EF4-FFF2-40B4-BE49-F238E27FC236}">
                <a16:creationId xmlns:a16="http://schemas.microsoft.com/office/drawing/2014/main" id="{16471EAC-A4B7-4815-96EB-52D9EAD02581}"/>
              </a:ext>
            </a:extLst>
          </p:cNvPr>
          <p:cNvSpPr txBox="1">
            <a:spLocks/>
          </p:cNvSpPr>
          <p:nvPr/>
        </p:nvSpPr>
        <p:spPr>
          <a:xfrm>
            <a:off x="1606402" y="3633470"/>
            <a:ext cx="8962361" cy="720000"/>
          </a:xfrm>
          <a:prstGeom prst="roundRect">
            <a:avLst/>
          </a:prstGeom>
          <a:solidFill>
            <a:schemeClr val="bg1">
              <a:lumMod val="95000"/>
            </a:schemeClr>
          </a:solidFill>
          <a:ln w="31750">
            <a:solidFill>
              <a:schemeClr val="accent3"/>
            </a:solidFill>
          </a:ln>
        </p:spPr>
        <p:txBody>
          <a:bodyPr vert="horz" lIns="91440" tIns="45720" rIns="91440" bIns="45720" rtlCol="0" anchor="ctr">
            <a:normAutofit/>
          </a:bodyPr>
          <a:lstStyle>
            <a:lvl1pPr indent="0" defTabSz="457200">
              <a:spcBef>
                <a:spcPts val="1000"/>
              </a:spcBef>
              <a:spcAft>
                <a:spcPts val="0"/>
              </a:spcAft>
              <a:buClr>
                <a:schemeClr val="accent1"/>
              </a:buClr>
              <a:buSzPct val="80000"/>
              <a:buFont typeface="Wingdings 3" charset="2"/>
              <a:buNone/>
              <a:defRPr b="0" i="0"/>
            </a:lvl1pPr>
            <a:lvl2pPr marL="742950" indent="-285750"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fr-FR" dirty="0"/>
              <a:t>partager des règles, assumer des rôles et des responsabilités</a:t>
            </a:r>
          </a:p>
        </p:txBody>
      </p:sp>
      <p:sp>
        <p:nvSpPr>
          <p:cNvPr id="15" name="Espace réservé du texte 4">
            <a:extLst>
              <a:ext uri="{FF2B5EF4-FFF2-40B4-BE49-F238E27FC236}">
                <a16:creationId xmlns:a16="http://schemas.microsoft.com/office/drawing/2014/main" id="{BCD289FB-5BC3-4931-9C37-7A6CB0FE2CF8}"/>
              </a:ext>
            </a:extLst>
          </p:cNvPr>
          <p:cNvSpPr txBox="1">
            <a:spLocks/>
          </p:cNvSpPr>
          <p:nvPr/>
        </p:nvSpPr>
        <p:spPr>
          <a:xfrm>
            <a:off x="1606402" y="4445815"/>
            <a:ext cx="8962361" cy="720000"/>
          </a:xfrm>
          <a:prstGeom prst="roundRect">
            <a:avLst/>
          </a:prstGeom>
          <a:solidFill>
            <a:schemeClr val="bg1">
              <a:lumMod val="95000"/>
            </a:schemeClr>
          </a:solidFill>
          <a:ln w="31750">
            <a:solidFill>
              <a:schemeClr val="accent4"/>
            </a:solidFill>
          </a:ln>
        </p:spPr>
        <p:txBody>
          <a:bodyPr vert="horz" lIns="91440" tIns="45720" rIns="91440" bIns="45720" rtlCol="0" anchor="ctr">
            <a:normAutofit/>
          </a:bodyPr>
          <a:lstStyle>
            <a:lvl1pPr indent="0" defTabSz="457200">
              <a:spcBef>
                <a:spcPts val="1000"/>
              </a:spcBef>
              <a:spcAft>
                <a:spcPts val="0"/>
              </a:spcAft>
              <a:buClr>
                <a:schemeClr val="accent1"/>
              </a:buClr>
              <a:buSzPct val="80000"/>
              <a:buFont typeface="Wingdings 3" charset="2"/>
              <a:buNone/>
              <a:defRPr b="0" i="0"/>
            </a:lvl1pPr>
            <a:lvl2pPr marL="742950" indent="-285750"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fr-FR" dirty="0"/>
              <a:t>apprendre à entretenir sa santé par une activité physique régulière</a:t>
            </a:r>
          </a:p>
        </p:txBody>
      </p:sp>
      <p:sp>
        <p:nvSpPr>
          <p:cNvPr id="16" name="Espace réservé du texte 5">
            <a:extLst>
              <a:ext uri="{FF2B5EF4-FFF2-40B4-BE49-F238E27FC236}">
                <a16:creationId xmlns:a16="http://schemas.microsoft.com/office/drawing/2014/main" id="{DD9AAD3B-1482-444F-BF94-FC641DFF7AD0}"/>
              </a:ext>
            </a:extLst>
          </p:cNvPr>
          <p:cNvSpPr txBox="1">
            <a:spLocks/>
          </p:cNvSpPr>
          <p:nvPr/>
        </p:nvSpPr>
        <p:spPr>
          <a:xfrm>
            <a:off x="1606402" y="5258159"/>
            <a:ext cx="8962361" cy="720000"/>
          </a:xfrm>
          <a:prstGeom prst="roundRect">
            <a:avLst/>
          </a:prstGeom>
          <a:solidFill>
            <a:schemeClr val="bg1">
              <a:lumMod val="95000"/>
            </a:schemeClr>
          </a:solidFill>
          <a:ln w="31750">
            <a:solidFill>
              <a:schemeClr val="accent6"/>
            </a:solidFill>
          </a:ln>
        </p:spPr>
        <p:txBody>
          <a:bodyPr vert="horz" lIns="91440" tIns="45720" rIns="91440" bIns="45720" rtlCol="0" anchor="ctr">
            <a:normAutofit/>
          </a:bodyPr>
          <a:lstStyle>
            <a:lvl1pPr indent="0" defTabSz="457200">
              <a:spcBef>
                <a:spcPts val="1000"/>
              </a:spcBef>
              <a:spcAft>
                <a:spcPts val="0"/>
              </a:spcAft>
              <a:buClr>
                <a:schemeClr val="accent1"/>
              </a:buClr>
              <a:buSzPct val="80000"/>
              <a:buFont typeface="Wingdings 3" charset="2"/>
              <a:buNone/>
              <a:defRPr b="0" i="0"/>
            </a:lvl1pPr>
            <a:lvl2pPr marL="742950" indent="-285750"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fr-FR" dirty="0"/>
              <a:t>s’approprier une culture physique sportive et artistique</a:t>
            </a:r>
          </a:p>
        </p:txBody>
      </p:sp>
      <p:sp>
        <p:nvSpPr>
          <p:cNvPr id="19" name="Rectangle 18">
            <a:extLst>
              <a:ext uri="{FF2B5EF4-FFF2-40B4-BE49-F238E27FC236}">
                <a16:creationId xmlns:a16="http://schemas.microsoft.com/office/drawing/2014/main" id="{BF7069DE-4BB1-4440-B21C-7A830EAF260F}"/>
              </a:ext>
            </a:extLst>
          </p:cNvPr>
          <p:cNvSpPr/>
          <p:nvPr/>
        </p:nvSpPr>
        <p:spPr>
          <a:xfrm>
            <a:off x="1160836" y="1981823"/>
            <a:ext cx="441146" cy="646331"/>
          </a:xfrm>
          <a:prstGeom prst="rect">
            <a:avLst/>
          </a:prstGeom>
          <a:noFill/>
        </p:spPr>
        <p:txBody>
          <a:bodyPr wrap="none" lIns="91440" tIns="45720" rIns="91440" bIns="45720">
            <a:spAutoFit/>
          </a:bodyPr>
          <a:lstStyle/>
          <a:p>
            <a:pPr algn="ctr"/>
            <a:r>
              <a:rPr lang="fr-FR" sz="3600" b="0" cap="none" spc="0" dirty="0">
                <a:ln w="0"/>
                <a:solidFill>
                  <a:schemeClr val="accent1"/>
                </a:solidFill>
                <a:effectLst>
                  <a:outerShdw blurRad="38100" dist="25400" dir="5400000" algn="ctr" rotWithShape="0">
                    <a:srgbClr val="6E747A">
                      <a:alpha val="43000"/>
                    </a:srgbClr>
                  </a:outerShdw>
                </a:effectLst>
              </a:rPr>
              <a:t>1</a:t>
            </a:r>
          </a:p>
        </p:txBody>
      </p:sp>
      <p:sp>
        <p:nvSpPr>
          <p:cNvPr id="20" name="Rectangle 19">
            <a:extLst>
              <a:ext uri="{FF2B5EF4-FFF2-40B4-BE49-F238E27FC236}">
                <a16:creationId xmlns:a16="http://schemas.microsoft.com/office/drawing/2014/main" id="{0DF62F7E-0AA0-4388-BD62-81D0B22B9D2E}"/>
              </a:ext>
            </a:extLst>
          </p:cNvPr>
          <p:cNvSpPr/>
          <p:nvPr/>
        </p:nvSpPr>
        <p:spPr>
          <a:xfrm>
            <a:off x="1160836" y="5231201"/>
            <a:ext cx="441146" cy="646331"/>
          </a:xfrm>
          <a:prstGeom prst="rect">
            <a:avLst/>
          </a:prstGeom>
          <a:noFill/>
        </p:spPr>
        <p:txBody>
          <a:bodyPr wrap="none" lIns="91440" tIns="45720" rIns="91440" bIns="45720">
            <a:spAutoFit/>
          </a:bodyPr>
          <a:lstStyle/>
          <a:p>
            <a:pPr algn="ctr"/>
            <a:r>
              <a:rPr lang="fr-FR" sz="3600" b="0" cap="none" spc="0" dirty="0">
                <a:ln w="0"/>
                <a:solidFill>
                  <a:srgbClr val="EEB902"/>
                </a:solidFill>
                <a:effectLst>
                  <a:outerShdw blurRad="38100" dist="25400" dir="5400000" algn="ctr" rotWithShape="0">
                    <a:srgbClr val="6E747A">
                      <a:alpha val="43000"/>
                    </a:srgbClr>
                  </a:outerShdw>
                </a:effectLst>
              </a:rPr>
              <a:t>5</a:t>
            </a:r>
            <a:endParaRPr lang="fr-FR" sz="5400" b="0" cap="none" spc="0" dirty="0">
              <a:ln w="0"/>
              <a:solidFill>
                <a:srgbClr val="EEB902"/>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00A26D62-84F4-4579-BAA3-F09330CF894A}"/>
              </a:ext>
            </a:extLst>
          </p:cNvPr>
          <p:cNvSpPr/>
          <p:nvPr/>
        </p:nvSpPr>
        <p:spPr>
          <a:xfrm>
            <a:off x="1160836" y="2794168"/>
            <a:ext cx="441146" cy="646331"/>
          </a:xfrm>
          <a:prstGeom prst="rect">
            <a:avLst/>
          </a:prstGeom>
          <a:noFill/>
        </p:spPr>
        <p:txBody>
          <a:bodyPr wrap="none" lIns="91440" tIns="45720" rIns="91440" bIns="45720">
            <a:spAutoFit/>
          </a:bodyPr>
          <a:lstStyle/>
          <a:p>
            <a:pPr algn="ctr"/>
            <a:r>
              <a:rPr lang="fr-FR" sz="3600" b="0" cap="none" spc="0" dirty="0">
                <a:ln w="0"/>
                <a:solidFill>
                  <a:srgbClr val="7A0078"/>
                </a:solidFill>
                <a:effectLst>
                  <a:outerShdw blurRad="38100" dist="25400" dir="5400000" algn="ctr" rotWithShape="0">
                    <a:srgbClr val="6E747A">
                      <a:alpha val="43000"/>
                    </a:srgbClr>
                  </a:outerShdw>
                </a:effectLst>
              </a:rPr>
              <a:t>2</a:t>
            </a:r>
          </a:p>
        </p:txBody>
      </p:sp>
      <p:sp>
        <p:nvSpPr>
          <p:cNvPr id="22" name="Rectangle 21">
            <a:extLst>
              <a:ext uri="{FF2B5EF4-FFF2-40B4-BE49-F238E27FC236}">
                <a16:creationId xmlns:a16="http://schemas.microsoft.com/office/drawing/2014/main" id="{ABEC9126-8E34-4A20-9A32-4EFC634B85E0}"/>
              </a:ext>
            </a:extLst>
          </p:cNvPr>
          <p:cNvSpPr/>
          <p:nvPr/>
        </p:nvSpPr>
        <p:spPr>
          <a:xfrm>
            <a:off x="1160836" y="3606513"/>
            <a:ext cx="441146" cy="646331"/>
          </a:xfrm>
          <a:prstGeom prst="rect">
            <a:avLst/>
          </a:prstGeom>
          <a:noFill/>
        </p:spPr>
        <p:txBody>
          <a:bodyPr wrap="none" lIns="91440" tIns="45720" rIns="91440" bIns="45720">
            <a:spAutoFit/>
          </a:bodyPr>
          <a:lstStyle/>
          <a:p>
            <a:pPr algn="ctr"/>
            <a:r>
              <a:rPr lang="fr-FR" sz="3600" b="0" cap="none" spc="0" dirty="0">
                <a:ln w="0"/>
                <a:solidFill>
                  <a:srgbClr val="D30F64"/>
                </a:solidFill>
                <a:effectLst>
                  <a:outerShdw blurRad="38100" dist="25400" dir="5400000" algn="ctr" rotWithShape="0">
                    <a:srgbClr val="6E747A">
                      <a:alpha val="43000"/>
                    </a:srgbClr>
                  </a:outerShdw>
                </a:effectLst>
              </a:rPr>
              <a:t>3</a:t>
            </a:r>
          </a:p>
        </p:txBody>
      </p:sp>
      <p:sp>
        <p:nvSpPr>
          <p:cNvPr id="23" name="Rectangle 22">
            <a:extLst>
              <a:ext uri="{FF2B5EF4-FFF2-40B4-BE49-F238E27FC236}">
                <a16:creationId xmlns:a16="http://schemas.microsoft.com/office/drawing/2014/main" id="{A6E2F0B1-894E-47AA-86C9-74C926182FE5}"/>
              </a:ext>
            </a:extLst>
          </p:cNvPr>
          <p:cNvSpPr/>
          <p:nvPr/>
        </p:nvSpPr>
        <p:spPr>
          <a:xfrm>
            <a:off x="1160836" y="4418858"/>
            <a:ext cx="441146" cy="646331"/>
          </a:xfrm>
          <a:prstGeom prst="rect">
            <a:avLst/>
          </a:prstGeom>
          <a:noFill/>
        </p:spPr>
        <p:txBody>
          <a:bodyPr wrap="none" lIns="91440" tIns="45720" rIns="91440" bIns="45720">
            <a:spAutoFit/>
          </a:bodyPr>
          <a:lstStyle/>
          <a:p>
            <a:pPr algn="ctr"/>
            <a:r>
              <a:rPr lang="fr-FR" sz="3600" b="0" cap="none" spc="0" dirty="0">
                <a:ln w="0"/>
                <a:solidFill>
                  <a:srgbClr val="006FC9"/>
                </a:solidFill>
                <a:effectLst>
                  <a:outerShdw blurRad="38100" dist="25400" dir="5400000" algn="ctr" rotWithShape="0">
                    <a:srgbClr val="6E747A">
                      <a:alpha val="43000"/>
                    </a:srgbClr>
                  </a:outerShdw>
                </a:effectLst>
              </a:rPr>
              <a:t>4</a:t>
            </a:r>
          </a:p>
        </p:txBody>
      </p:sp>
      <p:sp>
        <p:nvSpPr>
          <p:cNvPr id="17" name="Espace réservé du pied de page 5">
            <a:extLst>
              <a:ext uri="{FF2B5EF4-FFF2-40B4-BE49-F238E27FC236}">
                <a16:creationId xmlns:a16="http://schemas.microsoft.com/office/drawing/2014/main" id="{088D8E48-5FB6-4B19-9E93-BFA0136ABBA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spTree>
    <p:extLst>
      <p:ext uri="{BB962C8B-B14F-4D97-AF65-F5344CB8AC3E}">
        <p14:creationId xmlns:p14="http://schemas.microsoft.com/office/powerpoint/2010/main" val="112653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7CE5BB17-6F7A-431A-BC1D-EA6F2F43F18A}"/>
              </a:ext>
            </a:extLst>
          </p:cNvPr>
          <p:cNvSpPr/>
          <p:nvPr/>
        </p:nvSpPr>
        <p:spPr>
          <a:xfrm>
            <a:off x="6496493" y="4281723"/>
            <a:ext cx="2965836" cy="2089501"/>
          </a:xfrm>
          <a:prstGeom prst="roundRect">
            <a:avLst/>
          </a:prstGeom>
          <a:noFill/>
          <a:ln w="28575" cap="flat">
            <a:solidFill>
              <a:srgbClr val="FF0000"/>
            </a:solidFill>
            <a:prstDash val="solid"/>
            <a:miter/>
          </a:ln>
        </p:spPr>
        <p:txBody>
          <a:bodyPr rtlCol="0" anchor="ctr"/>
          <a:lstStyle/>
          <a:p>
            <a:pPr algn="l"/>
            <a:endParaRPr lang="fr-FR" dirty="0"/>
          </a:p>
        </p:txBody>
      </p:sp>
      <p:sp>
        <p:nvSpPr>
          <p:cNvPr id="4" name="Titre 3">
            <a:extLst>
              <a:ext uri="{FF2B5EF4-FFF2-40B4-BE49-F238E27FC236}">
                <a16:creationId xmlns:a16="http://schemas.microsoft.com/office/drawing/2014/main" id="{C7EC4269-EC4C-43C4-B466-E01812D2FB4A}"/>
              </a:ext>
            </a:extLst>
          </p:cNvPr>
          <p:cNvSpPr>
            <a:spLocks noGrp="1"/>
          </p:cNvSpPr>
          <p:nvPr>
            <p:ph type="title"/>
          </p:nvPr>
        </p:nvSpPr>
        <p:spPr/>
        <p:txBody>
          <a:bodyPr>
            <a:normAutofit/>
          </a:bodyPr>
          <a:lstStyle/>
          <a:p>
            <a:r>
              <a:rPr lang="fr-FR" dirty="0"/>
              <a:t>4 champs d’apprentissage</a:t>
            </a:r>
          </a:p>
        </p:txBody>
      </p:sp>
      <p:sp>
        <p:nvSpPr>
          <p:cNvPr id="17" name="Espace réservé du pied de page 5">
            <a:extLst>
              <a:ext uri="{FF2B5EF4-FFF2-40B4-BE49-F238E27FC236}">
                <a16:creationId xmlns:a16="http://schemas.microsoft.com/office/drawing/2014/main" id="{088D8E48-5FB6-4B19-9E93-BFA0136ABBAB}"/>
              </a:ext>
            </a:extLst>
          </p:cNvPr>
          <p:cNvSpPr>
            <a:spLocks noGrp="1"/>
          </p:cNvSpPr>
          <p:nvPr>
            <p:ph type="ftr" sz="quarter" idx="11"/>
          </p:nvPr>
        </p:nvSpPr>
        <p:spPr>
          <a:xfrm>
            <a:off x="812290" y="6371224"/>
            <a:ext cx="4877310" cy="365125"/>
          </a:xfrm>
        </p:spPr>
        <p:txBody>
          <a:bodyPr rtlCol="0"/>
          <a:lstStyle/>
          <a:p>
            <a:r>
              <a:rPr lang="fr-FR" dirty="0" err="1"/>
              <a:t>Co-animer</a:t>
            </a:r>
            <a:r>
              <a:rPr lang="fr-FR" dirty="0"/>
              <a:t> une unité d’apprentissage handball à l’école primaire – Septembre 2023</a:t>
            </a:r>
          </a:p>
        </p:txBody>
      </p:sp>
      <p:grpSp>
        <p:nvGrpSpPr>
          <p:cNvPr id="6" name="Groupe 5">
            <a:extLst>
              <a:ext uri="{FF2B5EF4-FFF2-40B4-BE49-F238E27FC236}">
                <a16:creationId xmlns:a16="http://schemas.microsoft.com/office/drawing/2014/main" id="{290FCEEA-62F3-46BC-8ED2-B907C7E6E299}"/>
              </a:ext>
            </a:extLst>
          </p:cNvPr>
          <p:cNvGrpSpPr/>
          <p:nvPr/>
        </p:nvGrpSpPr>
        <p:grpSpPr>
          <a:xfrm>
            <a:off x="1972739" y="1679941"/>
            <a:ext cx="2484000" cy="2114595"/>
            <a:chOff x="1862621" y="1679941"/>
            <a:chExt cx="2484000" cy="2114595"/>
          </a:xfrm>
        </p:grpSpPr>
        <p:sp>
          <p:nvSpPr>
            <p:cNvPr id="2" name="Ellipse 1">
              <a:extLst>
                <a:ext uri="{FF2B5EF4-FFF2-40B4-BE49-F238E27FC236}">
                  <a16:creationId xmlns:a16="http://schemas.microsoft.com/office/drawing/2014/main" id="{99E23BDE-DF02-4B21-B5E6-835FB50818DE}"/>
                </a:ext>
              </a:extLst>
            </p:cNvPr>
            <p:cNvSpPr/>
            <p:nvPr/>
          </p:nvSpPr>
          <p:spPr>
            <a:xfrm>
              <a:off x="2592970" y="1679941"/>
              <a:ext cx="1023302" cy="1023302"/>
            </a:xfrm>
            <a:prstGeom prst="ellipse">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fr-FR" dirty="0"/>
            </a:p>
          </p:txBody>
        </p:sp>
        <p:sp>
          <p:nvSpPr>
            <p:cNvPr id="24" name="Espace réservé au texte 3">
              <a:extLst>
                <a:ext uri="{FF2B5EF4-FFF2-40B4-BE49-F238E27FC236}">
                  <a16:creationId xmlns:a16="http://schemas.microsoft.com/office/drawing/2014/main" id="{AE14FCAD-8471-486C-8F8D-D2831D191638}"/>
                </a:ext>
              </a:extLst>
            </p:cNvPr>
            <p:cNvSpPr txBox="1">
              <a:spLocks/>
            </p:cNvSpPr>
            <p:nvPr/>
          </p:nvSpPr>
          <p:spPr>
            <a:xfrm>
              <a:off x="1862621" y="2716624"/>
              <a:ext cx="2484000" cy="1077912"/>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fr-FR" sz="1600" dirty="0"/>
                <a:t>produire une performance optimale à une échéance donnée</a:t>
              </a:r>
            </a:p>
          </p:txBody>
        </p:sp>
        <p:sp>
          <p:nvSpPr>
            <p:cNvPr id="25" name="ZoneTexte 24">
              <a:extLst>
                <a:ext uri="{FF2B5EF4-FFF2-40B4-BE49-F238E27FC236}">
                  <a16:creationId xmlns:a16="http://schemas.microsoft.com/office/drawing/2014/main" id="{44B39166-1E9D-44EA-9024-714F42958852}"/>
                </a:ext>
              </a:extLst>
            </p:cNvPr>
            <p:cNvSpPr txBox="1"/>
            <p:nvPr/>
          </p:nvSpPr>
          <p:spPr>
            <a:xfrm>
              <a:off x="2619553" y="1960385"/>
              <a:ext cx="970137" cy="461665"/>
            </a:xfrm>
            <a:prstGeom prst="rect">
              <a:avLst/>
            </a:prstGeom>
            <a:noFill/>
          </p:spPr>
          <p:txBody>
            <a:bodyPr wrap="none" rtlCol="0">
              <a:spAutoFit/>
            </a:bodyPr>
            <a:lstStyle/>
            <a:p>
              <a:r>
                <a:rPr lang="fr-FR" sz="2400" b="1" dirty="0">
                  <a:solidFill>
                    <a:schemeClr val="bg1"/>
                  </a:solidFill>
                  <a:latin typeface="Arial Black" panose="020B0A04020102020204" pitchFamily="34" charset="0"/>
                </a:rPr>
                <a:t>CA 1</a:t>
              </a:r>
            </a:p>
          </p:txBody>
        </p:sp>
      </p:grpSp>
      <p:grpSp>
        <p:nvGrpSpPr>
          <p:cNvPr id="7" name="Groupe 6">
            <a:extLst>
              <a:ext uri="{FF2B5EF4-FFF2-40B4-BE49-F238E27FC236}">
                <a16:creationId xmlns:a16="http://schemas.microsoft.com/office/drawing/2014/main" id="{F6531E88-9645-480B-B68B-B00F2BD796D2}"/>
              </a:ext>
            </a:extLst>
          </p:cNvPr>
          <p:cNvGrpSpPr/>
          <p:nvPr/>
        </p:nvGrpSpPr>
        <p:grpSpPr>
          <a:xfrm>
            <a:off x="6763489" y="1637890"/>
            <a:ext cx="2340000" cy="2156646"/>
            <a:chOff x="5689600" y="1637890"/>
            <a:chExt cx="2340000" cy="2156646"/>
          </a:xfrm>
        </p:grpSpPr>
        <p:sp>
          <p:nvSpPr>
            <p:cNvPr id="38" name="Ellipse 37">
              <a:extLst>
                <a:ext uri="{FF2B5EF4-FFF2-40B4-BE49-F238E27FC236}">
                  <a16:creationId xmlns:a16="http://schemas.microsoft.com/office/drawing/2014/main" id="{DB305929-287D-465B-BAEF-68962A0FC975}"/>
                </a:ext>
              </a:extLst>
            </p:cNvPr>
            <p:cNvSpPr/>
            <p:nvPr/>
          </p:nvSpPr>
          <p:spPr>
            <a:xfrm flipH="1">
              <a:off x="6347949" y="1637890"/>
              <a:ext cx="1023302" cy="1023302"/>
            </a:xfrm>
            <a:prstGeom prst="ellipse">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fr-FR" dirty="0"/>
            </a:p>
          </p:txBody>
        </p:sp>
        <p:sp>
          <p:nvSpPr>
            <p:cNvPr id="27" name="Espace réservé du texte 5">
              <a:extLst>
                <a:ext uri="{FF2B5EF4-FFF2-40B4-BE49-F238E27FC236}">
                  <a16:creationId xmlns:a16="http://schemas.microsoft.com/office/drawing/2014/main" id="{25768FF8-EBB6-4908-9A9F-C35663A6BF55}"/>
                </a:ext>
              </a:extLst>
            </p:cNvPr>
            <p:cNvSpPr txBox="1">
              <a:spLocks/>
            </p:cNvSpPr>
            <p:nvPr/>
          </p:nvSpPr>
          <p:spPr>
            <a:xfrm>
              <a:off x="5689600" y="2716624"/>
              <a:ext cx="2340000" cy="1077912"/>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fr-FR" sz="1600" dirty="0"/>
                <a:t>adapter ses déplacements à des environnements variés</a:t>
              </a:r>
            </a:p>
          </p:txBody>
        </p:sp>
        <p:sp>
          <p:nvSpPr>
            <p:cNvPr id="28" name="ZoneTexte 27">
              <a:extLst>
                <a:ext uri="{FF2B5EF4-FFF2-40B4-BE49-F238E27FC236}">
                  <a16:creationId xmlns:a16="http://schemas.microsoft.com/office/drawing/2014/main" id="{E79E5983-6677-43EC-80BD-3F890078BC18}"/>
                </a:ext>
              </a:extLst>
            </p:cNvPr>
            <p:cNvSpPr txBox="1"/>
            <p:nvPr/>
          </p:nvSpPr>
          <p:spPr>
            <a:xfrm>
              <a:off x="6374532" y="1960385"/>
              <a:ext cx="970137" cy="461665"/>
            </a:xfrm>
            <a:prstGeom prst="rect">
              <a:avLst/>
            </a:prstGeom>
            <a:noFill/>
          </p:spPr>
          <p:txBody>
            <a:bodyPr wrap="none" rtlCol="0">
              <a:spAutoFit/>
            </a:bodyPr>
            <a:lstStyle/>
            <a:p>
              <a:r>
                <a:rPr lang="fr-FR" sz="2400" b="1" dirty="0">
                  <a:solidFill>
                    <a:schemeClr val="bg1"/>
                  </a:solidFill>
                  <a:latin typeface="Arial Black" panose="020B0A04020102020204" pitchFamily="34" charset="0"/>
                </a:rPr>
                <a:t>CA 2</a:t>
              </a:r>
            </a:p>
          </p:txBody>
        </p:sp>
      </p:grpSp>
      <p:grpSp>
        <p:nvGrpSpPr>
          <p:cNvPr id="35" name="Groupe 34">
            <a:extLst>
              <a:ext uri="{FF2B5EF4-FFF2-40B4-BE49-F238E27FC236}">
                <a16:creationId xmlns:a16="http://schemas.microsoft.com/office/drawing/2014/main" id="{F6C0F45A-314C-4496-9F56-A3668D8F0630}"/>
              </a:ext>
            </a:extLst>
          </p:cNvPr>
          <p:cNvGrpSpPr/>
          <p:nvPr/>
        </p:nvGrpSpPr>
        <p:grpSpPr>
          <a:xfrm>
            <a:off x="1103105" y="3578798"/>
            <a:ext cx="9550717" cy="612000"/>
            <a:chOff x="3594350" y="3133994"/>
            <a:chExt cx="8464300" cy="846555"/>
          </a:xfrm>
        </p:grpSpPr>
        <p:sp>
          <p:nvSpPr>
            <p:cNvPr id="36" name="Rectangle 35">
              <a:extLst>
                <a:ext uri="{FF2B5EF4-FFF2-40B4-BE49-F238E27FC236}">
                  <a16:creationId xmlns:a16="http://schemas.microsoft.com/office/drawing/2014/main" id="{6A858006-D328-4A5C-A52F-D9CCFCFEF120}"/>
                </a:ext>
              </a:extLst>
            </p:cNvPr>
            <p:cNvSpPr/>
            <p:nvPr/>
          </p:nvSpPr>
          <p:spPr>
            <a:xfrm>
              <a:off x="3700379" y="3149552"/>
              <a:ext cx="8358271" cy="830997"/>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p:spPr>
          <p:txBody>
            <a:bodyPr wrap="square">
              <a:spAutoFit/>
            </a:bodyPr>
            <a:lstStyle/>
            <a:p>
              <a:r>
                <a:rPr lang="fr-FR" sz="1600" i="1" dirty="0">
                  <a:solidFill>
                    <a:schemeClr val="bg1"/>
                  </a:solidFill>
                </a:rPr>
                <a:t>« Ces quatre champs d’apprentissage sont complémentaires, indispensables pour proposer une formation équilibrée. Ils doivent tous être rencontrés par les élèves au cours du cycle. »</a:t>
              </a:r>
            </a:p>
          </p:txBody>
        </p:sp>
        <p:cxnSp>
          <p:nvCxnSpPr>
            <p:cNvPr id="37" name="Connecteur droit 36">
              <a:extLst>
                <a:ext uri="{FF2B5EF4-FFF2-40B4-BE49-F238E27FC236}">
                  <a16:creationId xmlns:a16="http://schemas.microsoft.com/office/drawing/2014/main" id="{E7F74121-DF0A-443F-8E93-A8033D372D44}"/>
                </a:ext>
              </a:extLst>
            </p:cNvPr>
            <p:cNvCxnSpPr/>
            <p:nvPr/>
          </p:nvCxnSpPr>
          <p:spPr>
            <a:xfrm>
              <a:off x="3594350" y="3133994"/>
              <a:ext cx="0" cy="756257"/>
            </a:xfrm>
            <a:prstGeom prst="line">
              <a:avLst/>
            </a:prstGeom>
            <a:ln w="38100"/>
          </p:spPr>
          <p:style>
            <a:lnRef idx="1">
              <a:schemeClr val="accent3"/>
            </a:lnRef>
            <a:fillRef idx="0">
              <a:schemeClr val="accent3"/>
            </a:fillRef>
            <a:effectRef idx="0">
              <a:schemeClr val="accent3"/>
            </a:effectRef>
            <a:fontRef idx="minor">
              <a:schemeClr val="tx1"/>
            </a:fontRef>
          </p:style>
        </p:cxnSp>
      </p:grpSp>
      <p:grpSp>
        <p:nvGrpSpPr>
          <p:cNvPr id="5" name="Groupe 4">
            <a:extLst>
              <a:ext uri="{FF2B5EF4-FFF2-40B4-BE49-F238E27FC236}">
                <a16:creationId xmlns:a16="http://schemas.microsoft.com/office/drawing/2014/main" id="{35747B65-9DC5-4514-912E-DEC544B9B2A1}"/>
              </a:ext>
            </a:extLst>
          </p:cNvPr>
          <p:cNvGrpSpPr/>
          <p:nvPr/>
        </p:nvGrpSpPr>
        <p:grpSpPr>
          <a:xfrm>
            <a:off x="1972739" y="4394692"/>
            <a:ext cx="2484000" cy="2119454"/>
            <a:chOff x="3191346" y="4394692"/>
            <a:chExt cx="2484000" cy="2119454"/>
          </a:xfrm>
        </p:grpSpPr>
        <p:sp>
          <p:nvSpPr>
            <p:cNvPr id="30" name="Espace réservé au texte 7">
              <a:extLst>
                <a:ext uri="{FF2B5EF4-FFF2-40B4-BE49-F238E27FC236}">
                  <a16:creationId xmlns:a16="http://schemas.microsoft.com/office/drawing/2014/main" id="{ACDB6049-ABD7-433F-88A3-EE7FB771BF1F}"/>
                </a:ext>
              </a:extLst>
            </p:cNvPr>
            <p:cNvSpPr txBox="1">
              <a:spLocks/>
            </p:cNvSpPr>
            <p:nvPr/>
          </p:nvSpPr>
          <p:spPr>
            <a:xfrm>
              <a:off x="3191346" y="5436234"/>
              <a:ext cx="2484000" cy="1077912"/>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fr-FR" sz="1600" dirty="0"/>
                <a:t>s’exprimer devant les autres par une prestation artistique et/ou acrobatique</a:t>
              </a:r>
            </a:p>
          </p:txBody>
        </p:sp>
        <p:sp>
          <p:nvSpPr>
            <p:cNvPr id="40" name="Ellipse 39">
              <a:extLst>
                <a:ext uri="{FF2B5EF4-FFF2-40B4-BE49-F238E27FC236}">
                  <a16:creationId xmlns:a16="http://schemas.microsoft.com/office/drawing/2014/main" id="{BF12A1F2-28B5-451E-BA9F-A3F25B12039E}"/>
                </a:ext>
              </a:extLst>
            </p:cNvPr>
            <p:cNvSpPr/>
            <p:nvPr/>
          </p:nvSpPr>
          <p:spPr>
            <a:xfrm>
              <a:off x="3921695" y="4394692"/>
              <a:ext cx="1023302" cy="1023302"/>
            </a:xfrm>
            <a:prstGeom prst="ellipse">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fr-FR" dirty="0"/>
            </a:p>
          </p:txBody>
        </p:sp>
        <p:sp>
          <p:nvSpPr>
            <p:cNvPr id="41" name="ZoneTexte 40">
              <a:extLst>
                <a:ext uri="{FF2B5EF4-FFF2-40B4-BE49-F238E27FC236}">
                  <a16:creationId xmlns:a16="http://schemas.microsoft.com/office/drawing/2014/main" id="{5A514D45-5557-4A27-BEB3-DF003103FF80}"/>
                </a:ext>
              </a:extLst>
            </p:cNvPr>
            <p:cNvSpPr txBox="1"/>
            <p:nvPr/>
          </p:nvSpPr>
          <p:spPr>
            <a:xfrm>
              <a:off x="3948278" y="4675136"/>
              <a:ext cx="970137" cy="461665"/>
            </a:xfrm>
            <a:prstGeom prst="rect">
              <a:avLst/>
            </a:prstGeom>
            <a:noFill/>
          </p:spPr>
          <p:txBody>
            <a:bodyPr wrap="none" rtlCol="0">
              <a:spAutoFit/>
            </a:bodyPr>
            <a:lstStyle/>
            <a:p>
              <a:r>
                <a:rPr lang="fr-FR" sz="2400" b="1" dirty="0">
                  <a:solidFill>
                    <a:schemeClr val="bg1"/>
                  </a:solidFill>
                  <a:latin typeface="Arial Black" panose="020B0A04020102020204" pitchFamily="34" charset="0"/>
                </a:rPr>
                <a:t>CA 3</a:t>
              </a:r>
            </a:p>
          </p:txBody>
        </p:sp>
      </p:grpSp>
      <p:grpSp>
        <p:nvGrpSpPr>
          <p:cNvPr id="8" name="Groupe 7">
            <a:extLst>
              <a:ext uri="{FF2B5EF4-FFF2-40B4-BE49-F238E27FC236}">
                <a16:creationId xmlns:a16="http://schemas.microsoft.com/office/drawing/2014/main" id="{C66623D2-A4DD-438B-A44D-9925AE295E7C}"/>
              </a:ext>
            </a:extLst>
          </p:cNvPr>
          <p:cNvGrpSpPr/>
          <p:nvPr/>
        </p:nvGrpSpPr>
        <p:grpSpPr>
          <a:xfrm>
            <a:off x="6763489" y="4352641"/>
            <a:ext cx="2340000" cy="2172133"/>
            <a:chOff x="5689600" y="4352641"/>
            <a:chExt cx="2340000" cy="2172133"/>
          </a:xfrm>
        </p:grpSpPr>
        <p:sp>
          <p:nvSpPr>
            <p:cNvPr id="33" name="Espace réservé au texte 9">
              <a:extLst>
                <a:ext uri="{FF2B5EF4-FFF2-40B4-BE49-F238E27FC236}">
                  <a16:creationId xmlns:a16="http://schemas.microsoft.com/office/drawing/2014/main" id="{9BF2D43A-E73D-4A33-8578-EA9F4B55A9A2}"/>
                </a:ext>
              </a:extLst>
            </p:cNvPr>
            <p:cNvSpPr txBox="1">
              <a:spLocks/>
            </p:cNvSpPr>
            <p:nvPr/>
          </p:nvSpPr>
          <p:spPr>
            <a:xfrm>
              <a:off x="5689600" y="5446862"/>
              <a:ext cx="2340000" cy="1077912"/>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fr-FR" sz="1600" dirty="0"/>
                <a:t>conduire et maitriser un affrontement collectif ou interindividuel</a:t>
              </a:r>
            </a:p>
          </p:txBody>
        </p:sp>
        <p:sp>
          <p:nvSpPr>
            <p:cNvPr id="39" name="Ellipse 38">
              <a:extLst>
                <a:ext uri="{FF2B5EF4-FFF2-40B4-BE49-F238E27FC236}">
                  <a16:creationId xmlns:a16="http://schemas.microsoft.com/office/drawing/2014/main" id="{24FC75D5-B67B-49FA-B077-1C9141F6F6EB}"/>
                </a:ext>
              </a:extLst>
            </p:cNvPr>
            <p:cNvSpPr/>
            <p:nvPr/>
          </p:nvSpPr>
          <p:spPr>
            <a:xfrm flipH="1">
              <a:off x="6347949" y="4352641"/>
              <a:ext cx="1023302" cy="1023302"/>
            </a:xfrm>
            <a:prstGeom prst="ellipse">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fr-FR" dirty="0"/>
            </a:p>
          </p:txBody>
        </p:sp>
        <p:sp>
          <p:nvSpPr>
            <p:cNvPr id="42" name="ZoneTexte 41">
              <a:extLst>
                <a:ext uri="{FF2B5EF4-FFF2-40B4-BE49-F238E27FC236}">
                  <a16:creationId xmlns:a16="http://schemas.microsoft.com/office/drawing/2014/main" id="{A6099D97-696A-44C1-8609-953F320E72C7}"/>
                </a:ext>
              </a:extLst>
            </p:cNvPr>
            <p:cNvSpPr txBox="1"/>
            <p:nvPr/>
          </p:nvSpPr>
          <p:spPr>
            <a:xfrm>
              <a:off x="6374532" y="4675136"/>
              <a:ext cx="970137" cy="461665"/>
            </a:xfrm>
            <a:prstGeom prst="rect">
              <a:avLst/>
            </a:prstGeom>
            <a:noFill/>
          </p:spPr>
          <p:txBody>
            <a:bodyPr wrap="none" rtlCol="0">
              <a:spAutoFit/>
            </a:bodyPr>
            <a:lstStyle/>
            <a:p>
              <a:r>
                <a:rPr lang="fr-FR" sz="2400" b="1" dirty="0">
                  <a:solidFill>
                    <a:schemeClr val="bg1"/>
                  </a:solidFill>
                  <a:latin typeface="Arial Black" panose="020B0A04020102020204" pitchFamily="34" charset="0"/>
                </a:rPr>
                <a:t>CA 4</a:t>
              </a:r>
            </a:p>
          </p:txBody>
        </p:sp>
      </p:grpSp>
    </p:spTree>
    <p:extLst>
      <p:ext uri="{BB962C8B-B14F-4D97-AF65-F5344CB8AC3E}">
        <p14:creationId xmlns:p14="http://schemas.microsoft.com/office/powerpoint/2010/main" val="42799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hème Offic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741308_TF55923798" id="{6E723388-2550-4421-9B73-0503D75FA3B8}" vid="{A8AD2D38-7E99-4AD8-BD7B-65FC17AEF9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purl.org/dc/dcmitype/"/>
    <ds:schemaRef ds:uri="http://schemas.microsoft.com/sharepoint/v3"/>
    <ds:schemaRef ds:uri="fb0879af-3eba-417a-a55a-ffe6dcd6ca77"/>
    <ds:schemaRef ds:uri="http://www.w3.org/XML/1998/namespace"/>
    <ds:schemaRef ds:uri="http://purl.org/dc/terms/"/>
    <ds:schemaRef ds:uri="http://schemas.microsoft.com/office/2006/documentManagement/types"/>
    <ds:schemaRef ds:uri="http://schemas.openxmlformats.org/package/2006/metadata/core-properties"/>
    <ds:schemaRef ds:uri="6dc4bcd6-49db-4c07-9060-8acfc67cef9f"/>
    <ds:schemaRef ds:uri="http://purl.org/dc/elements/1.1/"/>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6205</Words>
  <Application>Microsoft Office PowerPoint</Application>
  <PresentationFormat>Grand écran</PresentationFormat>
  <Paragraphs>630</Paragraphs>
  <Slides>45</Slides>
  <Notes>11</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45</vt:i4>
      </vt:variant>
    </vt:vector>
  </HeadingPairs>
  <TitlesOfParts>
    <vt:vector size="64" baseType="lpstr">
      <vt:lpstr>Aharoni</vt:lpstr>
      <vt:lpstr>Arial</vt:lpstr>
      <vt:lpstr>Arial Black</vt:lpstr>
      <vt:lpstr>Berlin Sans FB Demi</vt:lpstr>
      <vt:lpstr>Britannic Bold</vt:lpstr>
      <vt:lpstr>Calibri</vt:lpstr>
      <vt:lpstr>Cambria</vt:lpstr>
      <vt:lpstr>Century Gothic</vt:lpstr>
      <vt:lpstr>Corbel</vt:lpstr>
      <vt:lpstr>Courgette</vt:lpstr>
      <vt:lpstr>English157 BT</vt:lpstr>
      <vt:lpstr>Garamond</vt:lpstr>
      <vt:lpstr>MyriadPro-Regular</vt:lpstr>
      <vt:lpstr>PTSans-Narrow</vt:lpstr>
      <vt:lpstr>Symbol</vt:lpstr>
      <vt:lpstr>Times New Roman</vt:lpstr>
      <vt:lpstr>Wingdings</vt:lpstr>
      <vt:lpstr>Wingdings 3</vt:lpstr>
      <vt:lpstr>Thème Office</vt:lpstr>
      <vt:lpstr>Co-animer une unité d’apprentissage handball à l’école primaire</vt:lpstr>
      <vt:lpstr>Les intervenants sur cette formation</vt:lpstr>
      <vt:lpstr>Les objectifs de cette formation</vt:lpstr>
      <vt:lpstr>Le programme de la journée</vt:lpstr>
      <vt:lpstr>Le handball dans le programme EPS</vt:lpstr>
      <vt:lpstr>Pour vous, le handball à l’école, c’est…</vt:lpstr>
      <vt:lpstr>Les enjeux de l’EPS</vt:lpstr>
      <vt:lpstr>5 compétences</vt:lpstr>
      <vt:lpstr>4 champs d’apprentissage</vt:lpstr>
      <vt:lpstr>Ce que dit le programme</vt:lpstr>
      <vt:lpstr>Les interventions extérieures en EPS</vt:lpstr>
      <vt:lpstr>D’après vous, pour être autorisé à intervenir dans le cadre scolaire, il faut :</vt:lpstr>
      <vt:lpstr>Les interventions extérieures en EPS à l’école primaire</vt:lpstr>
      <vt:lpstr>Les interventions extérieures en EPS à l’école primaire</vt:lpstr>
      <vt:lpstr>Les interventions extérieures en EPS à l’école primaire</vt:lpstr>
      <vt:lpstr>Les interventions extérieures en EPS à l’école primaire</vt:lpstr>
      <vt:lpstr>Les interventions extérieures en EPS à l’école élémentaire</vt:lpstr>
      <vt:lpstr>Les interventions extérieures en EPS à l’école primaire</vt:lpstr>
      <vt:lpstr>Les interventions extérieures en EPS à l’école primaire</vt:lpstr>
      <vt:lpstr>Les interventions extérieures en EPS à l’école primaire</vt:lpstr>
      <vt:lpstr>Pour vous, la co-intervention, c’est…</vt:lpstr>
      <vt:lpstr>Les interventions extérieures en EPS à l’école primaire : la co-intervention</vt:lpstr>
      <vt:lpstr>Les interventions extérieures en EPS à l’école primaire : en résumé</vt:lpstr>
      <vt:lpstr>Les interventions extérieures en EPS à l’école primaire : la co-intervention</vt:lpstr>
      <vt:lpstr>Les interventions extérieures en EPS à l’école primaire : neutralité et laïcité</vt:lpstr>
      <vt:lpstr>Le projet pédagogique</vt:lpstr>
      <vt:lpstr>Un contre exemple</vt:lpstr>
      <vt:lpstr>Un outil à votre disposition</vt:lpstr>
      <vt:lpstr>GRANDE IMAGE</vt:lpstr>
      <vt:lpstr>Analyse de la séance</vt:lpstr>
      <vt:lpstr>Une séance type : principes incontournables</vt:lpstr>
      <vt:lpstr>Une séance type : principes incontournables</vt:lpstr>
      <vt:lpstr>La situation de référence</vt:lpstr>
      <vt:lpstr>Présentation PowerPoint</vt:lpstr>
      <vt:lpstr>GRANDE IMAGE</vt:lpstr>
      <vt:lpstr>Organiser une rencontre sportive</vt:lpstr>
      <vt:lpstr>Pour vous, une rencontre sportive scolaire, c’est…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2023-08-30T07:24:45Z</dcterms:created>
  <dcterms:modified xsi:type="dcterms:W3CDTF">2023-09-25T10:59:37Z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